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312" r:id="rId3"/>
    <p:sldId id="275" r:id="rId4"/>
    <p:sldId id="292" r:id="rId5"/>
    <p:sldId id="287" r:id="rId6"/>
    <p:sldId id="263" r:id="rId7"/>
    <p:sldId id="281" r:id="rId8"/>
    <p:sldId id="301" r:id="rId9"/>
    <p:sldId id="304" r:id="rId10"/>
    <p:sldId id="257" r:id="rId11"/>
    <p:sldId id="271" r:id="rId12"/>
    <p:sldId id="273" r:id="rId13"/>
    <p:sldId id="272" r:id="rId14"/>
    <p:sldId id="278" r:id="rId15"/>
    <p:sldId id="279" r:id="rId16"/>
    <p:sldId id="302" r:id="rId17"/>
    <p:sldId id="265" r:id="rId18"/>
    <p:sldId id="306" r:id="rId19"/>
    <p:sldId id="307" r:id="rId20"/>
    <p:sldId id="308" r:id="rId21"/>
    <p:sldId id="276" r:id="rId22"/>
    <p:sldId id="294" r:id="rId23"/>
    <p:sldId id="309" r:id="rId24"/>
    <p:sldId id="310" r:id="rId25"/>
    <p:sldId id="305" r:id="rId26"/>
    <p:sldId id="311" r:id="rId27"/>
  </p:sldIdLst>
  <p:sldSz cx="9144000" cy="5143500" type="screen16x9"/>
  <p:notesSz cx="9144000" cy="6858000"/>
  <p:embeddedFontLst>
    <p:embeddedFont>
      <p:font typeface="Asap" panose="020B0604020202020204" charset="0"/>
      <p:regular r:id="rId29"/>
      <p:bold r:id="rId30"/>
      <p:italic r:id="rId31"/>
      <p:boldItalic r:id="rId32"/>
    </p:embeddedFont>
    <p:embeddedFont>
      <p:font typeface="Wingdings 2" panose="05020102010507070707" pitchFamily="18" charset="2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Exo 2" panose="020B0604020202020204" charset="0"/>
      <p:regular r:id="rId38"/>
      <p:bold r:id="rId39"/>
      <p:italic r:id="rId40"/>
      <p:boldItalic r:id="rId41"/>
    </p:embeddedFont>
    <p:embeddedFont>
      <p:font typeface="Exo 2 SemiBold" panose="020B0604020202020204" charset="0"/>
      <p:regular r:id="rId42"/>
      <p:bold r:id="rId43"/>
      <p:italic r:id="rId44"/>
      <p:boldItalic r:id="rId45"/>
    </p:embeddedFont>
    <p:embeddedFont>
      <p:font typeface="Exo 2 ExtraBold" panose="020B0604020202020204" charset="0"/>
      <p:bold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CC3399"/>
    <a:srgbClr val="D6009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26A49-BA5C-4981-BD1D-39870FDDEB83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6881577-7503-4D2F-8920-ACF0FB69E5CA}">
      <dgm:prSet phldrT="[Text]"/>
      <dgm:spPr/>
      <dgm:t>
        <a:bodyPr/>
        <a:lstStyle/>
        <a:p>
          <a:r>
            <a:rPr lang="id-ID" dirty="0" smtClean="0"/>
            <a:t>  </a:t>
          </a:r>
          <a:endParaRPr lang="en-US" dirty="0"/>
        </a:p>
      </dgm:t>
    </dgm:pt>
    <dgm:pt modelId="{5BAC1A5B-583E-4DF0-9B92-954E0F6EB547}" type="parTrans" cxnId="{BB05AB36-1FDD-4AD7-81A7-AD784C40E406}">
      <dgm:prSet/>
      <dgm:spPr/>
      <dgm:t>
        <a:bodyPr/>
        <a:lstStyle/>
        <a:p>
          <a:endParaRPr lang="en-US"/>
        </a:p>
      </dgm:t>
    </dgm:pt>
    <dgm:pt modelId="{487CBAE4-098C-4762-BD76-23AD913DD33C}" type="sibTrans" cxnId="{BB05AB36-1FDD-4AD7-81A7-AD784C40E406}">
      <dgm:prSet/>
      <dgm:spPr/>
      <dgm:t>
        <a:bodyPr/>
        <a:lstStyle/>
        <a:p>
          <a:endParaRPr lang="en-US"/>
        </a:p>
      </dgm:t>
    </dgm:pt>
    <dgm:pt modelId="{3B730FC4-8352-46CD-B5D2-1C40B79A3576}">
      <dgm:prSet phldrT="[Text]"/>
      <dgm:spPr/>
      <dgm:t>
        <a:bodyPr/>
        <a:lstStyle/>
        <a:p>
          <a:r>
            <a:rPr lang="id-ID" dirty="0" smtClean="0"/>
            <a:t>   </a:t>
          </a:r>
          <a:endParaRPr lang="en-US" dirty="0"/>
        </a:p>
      </dgm:t>
    </dgm:pt>
    <dgm:pt modelId="{30CA79AA-6624-4E83-8681-20938461D5C6}" type="parTrans" cxnId="{3D17F286-4608-479A-89C7-82D164566EF0}">
      <dgm:prSet/>
      <dgm:spPr/>
      <dgm:t>
        <a:bodyPr/>
        <a:lstStyle/>
        <a:p>
          <a:endParaRPr lang="en-US"/>
        </a:p>
      </dgm:t>
    </dgm:pt>
    <dgm:pt modelId="{2BF5C4C5-0736-4151-84CA-31BC16A4A95D}" type="sibTrans" cxnId="{3D17F286-4608-479A-89C7-82D164566EF0}">
      <dgm:prSet/>
      <dgm:spPr/>
      <dgm:t>
        <a:bodyPr/>
        <a:lstStyle/>
        <a:p>
          <a:endParaRPr lang="en-US"/>
        </a:p>
      </dgm:t>
    </dgm:pt>
    <dgm:pt modelId="{4C019383-E468-4614-B4E6-CAC9478F5E4E}">
      <dgm:prSet phldrT="[Text]"/>
      <dgm:spPr/>
      <dgm:t>
        <a:bodyPr/>
        <a:lstStyle/>
        <a:p>
          <a:r>
            <a:rPr lang="id-ID" dirty="0" smtClean="0"/>
            <a:t>   </a:t>
          </a:r>
          <a:endParaRPr lang="en-US" dirty="0"/>
        </a:p>
      </dgm:t>
    </dgm:pt>
    <dgm:pt modelId="{3F8523B4-528D-439C-B9A7-2C05786B5F82}" type="parTrans" cxnId="{3E7975A8-55B9-4F57-8A3E-2D4AAF91B379}">
      <dgm:prSet/>
      <dgm:spPr/>
      <dgm:t>
        <a:bodyPr/>
        <a:lstStyle/>
        <a:p>
          <a:endParaRPr lang="en-US"/>
        </a:p>
      </dgm:t>
    </dgm:pt>
    <dgm:pt modelId="{3BDF136D-0A7D-45F9-B6C8-D60DF91B88FD}" type="sibTrans" cxnId="{3E7975A8-55B9-4F57-8A3E-2D4AAF91B379}">
      <dgm:prSet/>
      <dgm:spPr/>
      <dgm:t>
        <a:bodyPr/>
        <a:lstStyle/>
        <a:p>
          <a:endParaRPr lang="en-US"/>
        </a:p>
      </dgm:t>
    </dgm:pt>
    <dgm:pt modelId="{993658C8-9588-426C-B4CE-65266EF23510}">
      <dgm:prSet/>
      <dgm:spPr/>
      <dgm:t>
        <a:bodyPr/>
        <a:lstStyle/>
        <a:p>
          <a:endParaRPr lang="en-US"/>
        </a:p>
      </dgm:t>
    </dgm:pt>
    <dgm:pt modelId="{415324C9-AE71-49F7-9271-F2BBEA5FF5B7}" type="parTrans" cxnId="{DEE6BCAE-6758-4FA1-B203-4CD715A5ED0E}">
      <dgm:prSet/>
      <dgm:spPr/>
      <dgm:t>
        <a:bodyPr/>
        <a:lstStyle/>
        <a:p>
          <a:endParaRPr lang="en-US"/>
        </a:p>
      </dgm:t>
    </dgm:pt>
    <dgm:pt modelId="{E302BCFD-668C-4472-B42C-B687283ED0A6}" type="sibTrans" cxnId="{DEE6BCAE-6758-4FA1-B203-4CD715A5ED0E}">
      <dgm:prSet/>
      <dgm:spPr/>
      <dgm:t>
        <a:bodyPr/>
        <a:lstStyle/>
        <a:p>
          <a:endParaRPr lang="en-US"/>
        </a:p>
      </dgm:t>
    </dgm:pt>
    <dgm:pt modelId="{AB2DF3B0-E3A3-4357-8817-ED9F66697A23}" type="pres">
      <dgm:prSet presAssocID="{D6026A49-BA5C-4981-BD1D-39870FDDEB8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A6EAF33-4F65-4E2D-8B30-42092B7881A2}" type="pres">
      <dgm:prSet presAssocID="{56881577-7503-4D2F-8920-ACF0FB69E5CA}" presName="composite" presStyleCnt="0"/>
      <dgm:spPr/>
    </dgm:pt>
    <dgm:pt modelId="{1DCBC25E-F709-4C0E-A894-F5A09AF0C4A5}" type="pres">
      <dgm:prSet presAssocID="{56881577-7503-4D2F-8920-ACF0FB69E5CA}" presName="LShape" presStyleLbl="alignNode1" presStyleIdx="0" presStyleCnt="7"/>
      <dgm:spPr>
        <a:ln>
          <a:noFill/>
        </a:ln>
      </dgm:spPr>
    </dgm:pt>
    <dgm:pt modelId="{0F52A4EF-BA38-4260-A7F0-3DF5D39F4E26}" type="pres">
      <dgm:prSet presAssocID="{56881577-7503-4D2F-8920-ACF0FB69E5CA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B67B37-705E-467A-895C-496AD8A489E1}" type="pres">
      <dgm:prSet presAssocID="{56881577-7503-4D2F-8920-ACF0FB69E5CA}" presName="Triangle" presStyleLbl="alignNode1" presStyleIdx="1" presStyleCnt="7"/>
      <dgm:spPr>
        <a:solidFill>
          <a:schemeClr val="accent4"/>
        </a:solidFill>
        <a:ln>
          <a:noFill/>
        </a:ln>
      </dgm:spPr>
      <dgm:t>
        <a:bodyPr/>
        <a:lstStyle/>
        <a:p>
          <a:endParaRPr lang="en-US"/>
        </a:p>
      </dgm:t>
    </dgm:pt>
    <dgm:pt modelId="{B610AD6C-F0E3-43C6-A13E-0E8E76342DAD}" type="pres">
      <dgm:prSet presAssocID="{487CBAE4-098C-4762-BD76-23AD913DD33C}" presName="sibTrans" presStyleCnt="0"/>
      <dgm:spPr/>
    </dgm:pt>
    <dgm:pt modelId="{8BD2CF54-D587-4527-9134-E6D2E87B6428}" type="pres">
      <dgm:prSet presAssocID="{487CBAE4-098C-4762-BD76-23AD913DD33C}" presName="space" presStyleCnt="0"/>
      <dgm:spPr/>
    </dgm:pt>
    <dgm:pt modelId="{7C20E543-08F1-490A-8495-A857AD92309B}" type="pres">
      <dgm:prSet presAssocID="{3B730FC4-8352-46CD-B5D2-1C40B79A3576}" presName="composite" presStyleCnt="0"/>
      <dgm:spPr/>
    </dgm:pt>
    <dgm:pt modelId="{AC724C18-418D-4142-A6B7-C3E0CFBA31E5}" type="pres">
      <dgm:prSet presAssocID="{3B730FC4-8352-46CD-B5D2-1C40B79A3576}" presName="LShape" presStyleLbl="alignNode1" presStyleIdx="2" presStyleCnt="7"/>
      <dgm:spPr>
        <a:solidFill>
          <a:schemeClr val="accent1"/>
        </a:solidFill>
        <a:ln>
          <a:noFill/>
        </a:ln>
      </dgm:spPr>
      <dgm:t>
        <a:bodyPr/>
        <a:lstStyle/>
        <a:p>
          <a:endParaRPr lang="en-US"/>
        </a:p>
      </dgm:t>
    </dgm:pt>
    <dgm:pt modelId="{E19CCC93-57F1-4EE4-B151-6BFED38D8224}" type="pres">
      <dgm:prSet presAssocID="{3B730FC4-8352-46CD-B5D2-1C40B79A3576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49388A-49D4-4CD8-913C-B03B387D7969}" type="pres">
      <dgm:prSet presAssocID="{3B730FC4-8352-46CD-B5D2-1C40B79A3576}" presName="Triangle" presStyleLbl="alignNode1" presStyleIdx="3" presStyleCnt="7"/>
      <dgm:spPr>
        <a:solidFill>
          <a:schemeClr val="accent1"/>
        </a:solidFill>
        <a:ln>
          <a:noFill/>
        </a:ln>
      </dgm:spPr>
      <dgm:t>
        <a:bodyPr/>
        <a:lstStyle/>
        <a:p>
          <a:endParaRPr lang="en-US"/>
        </a:p>
      </dgm:t>
    </dgm:pt>
    <dgm:pt modelId="{2F73776B-6099-4B36-BD92-DC92351F9C42}" type="pres">
      <dgm:prSet presAssocID="{2BF5C4C5-0736-4151-84CA-31BC16A4A95D}" presName="sibTrans" presStyleCnt="0"/>
      <dgm:spPr/>
    </dgm:pt>
    <dgm:pt modelId="{E53BB09C-40B6-42CC-A317-EFAEEB557D5B}" type="pres">
      <dgm:prSet presAssocID="{2BF5C4C5-0736-4151-84CA-31BC16A4A95D}" presName="space" presStyleCnt="0"/>
      <dgm:spPr/>
    </dgm:pt>
    <dgm:pt modelId="{95469540-8295-4C52-BB79-55537FFF259F}" type="pres">
      <dgm:prSet presAssocID="{4C019383-E468-4614-B4E6-CAC9478F5E4E}" presName="composite" presStyleCnt="0"/>
      <dgm:spPr/>
    </dgm:pt>
    <dgm:pt modelId="{C366BD79-E5FC-4CE9-9E05-47CC886B946A}" type="pres">
      <dgm:prSet presAssocID="{4C019383-E468-4614-B4E6-CAC9478F5E4E}" presName="LShape" presStyleLbl="alignNode1" presStyleIdx="4" presStyleCnt="7"/>
      <dgm:spPr>
        <a:solidFill>
          <a:schemeClr val="accent2"/>
        </a:solidFill>
        <a:ln>
          <a:noFill/>
        </a:ln>
      </dgm:spPr>
      <dgm:t>
        <a:bodyPr/>
        <a:lstStyle/>
        <a:p>
          <a:endParaRPr lang="en-US"/>
        </a:p>
      </dgm:t>
    </dgm:pt>
    <dgm:pt modelId="{F79288F5-7C85-4FA9-8457-08E7BA624748}" type="pres">
      <dgm:prSet presAssocID="{4C019383-E468-4614-B4E6-CAC9478F5E4E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7593CF-DAC6-4CC1-9158-AE83493ACCC4}" type="pres">
      <dgm:prSet presAssocID="{4C019383-E468-4614-B4E6-CAC9478F5E4E}" presName="Triangle" presStyleLbl="alignNode1" presStyleIdx="5" presStyleCnt="7"/>
      <dgm:spPr>
        <a:solidFill>
          <a:schemeClr val="accent2"/>
        </a:solidFill>
        <a:ln>
          <a:noFill/>
        </a:ln>
      </dgm:spPr>
      <dgm:t>
        <a:bodyPr/>
        <a:lstStyle/>
        <a:p>
          <a:endParaRPr lang="en-US"/>
        </a:p>
      </dgm:t>
    </dgm:pt>
    <dgm:pt modelId="{7557E382-A4B2-47F1-858E-AACB1B7EEEE5}" type="pres">
      <dgm:prSet presAssocID="{3BDF136D-0A7D-45F9-B6C8-D60DF91B88FD}" presName="sibTrans" presStyleCnt="0"/>
      <dgm:spPr/>
    </dgm:pt>
    <dgm:pt modelId="{1A2256FE-580A-4B1D-B23F-A2DF6344364D}" type="pres">
      <dgm:prSet presAssocID="{3BDF136D-0A7D-45F9-B6C8-D60DF91B88FD}" presName="space" presStyleCnt="0"/>
      <dgm:spPr/>
    </dgm:pt>
    <dgm:pt modelId="{4426A444-EF15-4646-8332-3EBABB9B0E2C}" type="pres">
      <dgm:prSet presAssocID="{993658C8-9588-426C-B4CE-65266EF23510}" presName="composite" presStyleCnt="0"/>
      <dgm:spPr/>
    </dgm:pt>
    <dgm:pt modelId="{AC1B9834-B70F-4686-92B5-36FADF7C375C}" type="pres">
      <dgm:prSet presAssocID="{993658C8-9588-426C-B4CE-65266EF23510}" presName="LShape" presStyleLbl="alignNode1" presStyleIdx="6" presStyleCnt="7"/>
      <dgm:spPr>
        <a:solidFill>
          <a:schemeClr val="accent6"/>
        </a:solidFill>
        <a:ln>
          <a:noFill/>
        </a:ln>
      </dgm:spPr>
      <dgm:t>
        <a:bodyPr/>
        <a:lstStyle/>
        <a:p>
          <a:endParaRPr lang="en-US"/>
        </a:p>
      </dgm:t>
    </dgm:pt>
    <dgm:pt modelId="{71C2C4CB-EE14-4110-8B24-AB7AAE526F4B}" type="pres">
      <dgm:prSet presAssocID="{993658C8-9588-426C-B4CE-65266EF23510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7975A8-55B9-4F57-8A3E-2D4AAF91B379}" srcId="{D6026A49-BA5C-4981-BD1D-39870FDDEB83}" destId="{4C019383-E468-4614-B4E6-CAC9478F5E4E}" srcOrd="2" destOrd="0" parTransId="{3F8523B4-528D-439C-B9A7-2C05786B5F82}" sibTransId="{3BDF136D-0A7D-45F9-B6C8-D60DF91B88FD}"/>
    <dgm:cxn modelId="{C9581DF8-E535-4BBF-9351-B8468868A1AD}" type="presOf" srcId="{56881577-7503-4D2F-8920-ACF0FB69E5CA}" destId="{0F52A4EF-BA38-4260-A7F0-3DF5D39F4E26}" srcOrd="0" destOrd="0" presId="urn:microsoft.com/office/officeart/2009/3/layout/StepUpProcess"/>
    <dgm:cxn modelId="{DEE6BCAE-6758-4FA1-B203-4CD715A5ED0E}" srcId="{D6026A49-BA5C-4981-BD1D-39870FDDEB83}" destId="{993658C8-9588-426C-B4CE-65266EF23510}" srcOrd="3" destOrd="0" parTransId="{415324C9-AE71-49F7-9271-F2BBEA5FF5B7}" sibTransId="{E302BCFD-668C-4472-B42C-B687283ED0A6}"/>
    <dgm:cxn modelId="{F099694C-501A-4295-A4AD-982C5A790870}" type="presOf" srcId="{D6026A49-BA5C-4981-BD1D-39870FDDEB83}" destId="{AB2DF3B0-E3A3-4357-8817-ED9F66697A23}" srcOrd="0" destOrd="0" presId="urn:microsoft.com/office/officeart/2009/3/layout/StepUpProcess"/>
    <dgm:cxn modelId="{B88FC345-7172-4948-ADFF-336951896AAA}" type="presOf" srcId="{3B730FC4-8352-46CD-B5D2-1C40B79A3576}" destId="{E19CCC93-57F1-4EE4-B151-6BFED38D8224}" srcOrd="0" destOrd="0" presId="urn:microsoft.com/office/officeart/2009/3/layout/StepUpProcess"/>
    <dgm:cxn modelId="{3D17F286-4608-479A-89C7-82D164566EF0}" srcId="{D6026A49-BA5C-4981-BD1D-39870FDDEB83}" destId="{3B730FC4-8352-46CD-B5D2-1C40B79A3576}" srcOrd="1" destOrd="0" parTransId="{30CA79AA-6624-4E83-8681-20938461D5C6}" sibTransId="{2BF5C4C5-0736-4151-84CA-31BC16A4A95D}"/>
    <dgm:cxn modelId="{269E7164-7F2B-4CFB-898A-29C9309D1CCF}" type="presOf" srcId="{993658C8-9588-426C-B4CE-65266EF23510}" destId="{71C2C4CB-EE14-4110-8B24-AB7AAE526F4B}" srcOrd="0" destOrd="0" presId="urn:microsoft.com/office/officeart/2009/3/layout/StepUpProcess"/>
    <dgm:cxn modelId="{4482F575-5DFD-4218-B0FF-CD3143A614BE}" type="presOf" srcId="{4C019383-E468-4614-B4E6-CAC9478F5E4E}" destId="{F79288F5-7C85-4FA9-8457-08E7BA624748}" srcOrd="0" destOrd="0" presId="urn:microsoft.com/office/officeart/2009/3/layout/StepUpProcess"/>
    <dgm:cxn modelId="{BB05AB36-1FDD-4AD7-81A7-AD784C40E406}" srcId="{D6026A49-BA5C-4981-BD1D-39870FDDEB83}" destId="{56881577-7503-4D2F-8920-ACF0FB69E5CA}" srcOrd="0" destOrd="0" parTransId="{5BAC1A5B-583E-4DF0-9B92-954E0F6EB547}" sibTransId="{487CBAE4-098C-4762-BD76-23AD913DD33C}"/>
    <dgm:cxn modelId="{5A1A4F32-98FE-432B-AE07-246FB91BAEF5}" type="presParOf" srcId="{AB2DF3B0-E3A3-4357-8817-ED9F66697A23}" destId="{8A6EAF33-4F65-4E2D-8B30-42092B7881A2}" srcOrd="0" destOrd="0" presId="urn:microsoft.com/office/officeart/2009/3/layout/StepUpProcess"/>
    <dgm:cxn modelId="{536D1B0C-6863-405D-B3A4-8F25F002BEDD}" type="presParOf" srcId="{8A6EAF33-4F65-4E2D-8B30-42092B7881A2}" destId="{1DCBC25E-F709-4C0E-A894-F5A09AF0C4A5}" srcOrd="0" destOrd="0" presId="urn:microsoft.com/office/officeart/2009/3/layout/StepUpProcess"/>
    <dgm:cxn modelId="{F66D23EA-1748-4ECA-AD8D-60AF7ACC1369}" type="presParOf" srcId="{8A6EAF33-4F65-4E2D-8B30-42092B7881A2}" destId="{0F52A4EF-BA38-4260-A7F0-3DF5D39F4E26}" srcOrd="1" destOrd="0" presId="urn:microsoft.com/office/officeart/2009/3/layout/StepUpProcess"/>
    <dgm:cxn modelId="{1FDCFA84-5AE9-4FD2-8F57-9BF732A903CD}" type="presParOf" srcId="{8A6EAF33-4F65-4E2D-8B30-42092B7881A2}" destId="{C0B67B37-705E-467A-895C-496AD8A489E1}" srcOrd="2" destOrd="0" presId="urn:microsoft.com/office/officeart/2009/3/layout/StepUpProcess"/>
    <dgm:cxn modelId="{40D91774-5212-49C8-9378-30DB8AFC720C}" type="presParOf" srcId="{AB2DF3B0-E3A3-4357-8817-ED9F66697A23}" destId="{B610AD6C-F0E3-43C6-A13E-0E8E76342DAD}" srcOrd="1" destOrd="0" presId="urn:microsoft.com/office/officeart/2009/3/layout/StepUpProcess"/>
    <dgm:cxn modelId="{FEE07F8B-4731-4619-8A9D-1E9A7AFEF3FC}" type="presParOf" srcId="{B610AD6C-F0E3-43C6-A13E-0E8E76342DAD}" destId="{8BD2CF54-D587-4527-9134-E6D2E87B6428}" srcOrd="0" destOrd="0" presId="urn:microsoft.com/office/officeart/2009/3/layout/StepUpProcess"/>
    <dgm:cxn modelId="{453A4D4E-E088-47A4-AADE-BB552F64C491}" type="presParOf" srcId="{AB2DF3B0-E3A3-4357-8817-ED9F66697A23}" destId="{7C20E543-08F1-490A-8495-A857AD92309B}" srcOrd="2" destOrd="0" presId="urn:microsoft.com/office/officeart/2009/3/layout/StepUpProcess"/>
    <dgm:cxn modelId="{74C889CC-2F63-45A6-954F-E9080A5348AB}" type="presParOf" srcId="{7C20E543-08F1-490A-8495-A857AD92309B}" destId="{AC724C18-418D-4142-A6B7-C3E0CFBA31E5}" srcOrd="0" destOrd="0" presId="urn:microsoft.com/office/officeart/2009/3/layout/StepUpProcess"/>
    <dgm:cxn modelId="{300E4B85-AC12-427D-AC95-B7E0EAB11F0C}" type="presParOf" srcId="{7C20E543-08F1-490A-8495-A857AD92309B}" destId="{E19CCC93-57F1-4EE4-B151-6BFED38D8224}" srcOrd="1" destOrd="0" presId="urn:microsoft.com/office/officeart/2009/3/layout/StepUpProcess"/>
    <dgm:cxn modelId="{711E7002-8500-473C-A29D-B5414CF84436}" type="presParOf" srcId="{7C20E543-08F1-490A-8495-A857AD92309B}" destId="{5549388A-49D4-4CD8-913C-B03B387D7969}" srcOrd="2" destOrd="0" presId="urn:microsoft.com/office/officeart/2009/3/layout/StepUpProcess"/>
    <dgm:cxn modelId="{B4BA5842-8C75-480A-A4F2-0A88FCFA0A75}" type="presParOf" srcId="{AB2DF3B0-E3A3-4357-8817-ED9F66697A23}" destId="{2F73776B-6099-4B36-BD92-DC92351F9C42}" srcOrd="3" destOrd="0" presId="urn:microsoft.com/office/officeart/2009/3/layout/StepUpProcess"/>
    <dgm:cxn modelId="{519DA4D2-61CA-495A-995B-D1BAEB2621E1}" type="presParOf" srcId="{2F73776B-6099-4B36-BD92-DC92351F9C42}" destId="{E53BB09C-40B6-42CC-A317-EFAEEB557D5B}" srcOrd="0" destOrd="0" presId="urn:microsoft.com/office/officeart/2009/3/layout/StepUpProcess"/>
    <dgm:cxn modelId="{4862B74B-84B9-4A5F-AE11-87A080D7CD64}" type="presParOf" srcId="{AB2DF3B0-E3A3-4357-8817-ED9F66697A23}" destId="{95469540-8295-4C52-BB79-55537FFF259F}" srcOrd="4" destOrd="0" presId="urn:microsoft.com/office/officeart/2009/3/layout/StepUpProcess"/>
    <dgm:cxn modelId="{78BFA4D6-AEAA-4A78-B15B-B5C778553848}" type="presParOf" srcId="{95469540-8295-4C52-BB79-55537FFF259F}" destId="{C366BD79-E5FC-4CE9-9E05-47CC886B946A}" srcOrd="0" destOrd="0" presId="urn:microsoft.com/office/officeart/2009/3/layout/StepUpProcess"/>
    <dgm:cxn modelId="{C7F5532F-B95D-4B9D-A43E-B4B5CE6C2DB1}" type="presParOf" srcId="{95469540-8295-4C52-BB79-55537FFF259F}" destId="{F79288F5-7C85-4FA9-8457-08E7BA624748}" srcOrd="1" destOrd="0" presId="urn:microsoft.com/office/officeart/2009/3/layout/StepUpProcess"/>
    <dgm:cxn modelId="{70E620E0-C27B-4E57-8034-487BD2BEBA2B}" type="presParOf" srcId="{95469540-8295-4C52-BB79-55537FFF259F}" destId="{437593CF-DAC6-4CC1-9158-AE83493ACCC4}" srcOrd="2" destOrd="0" presId="urn:microsoft.com/office/officeart/2009/3/layout/StepUpProcess"/>
    <dgm:cxn modelId="{D374344A-B386-43BD-8C18-9D4E8A031E4B}" type="presParOf" srcId="{AB2DF3B0-E3A3-4357-8817-ED9F66697A23}" destId="{7557E382-A4B2-47F1-858E-AACB1B7EEEE5}" srcOrd="5" destOrd="0" presId="urn:microsoft.com/office/officeart/2009/3/layout/StepUpProcess"/>
    <dgm:cxn modelId="{C548D632-CB01-4FC9-9ACE-E873E85F432B}" type="presParOf" srcId="{7557E382-A4B2-47F1-858E-AACB1B7EEEE5}" destId="{1A2256FE-580A-4B1D-B23F-A2DF6344364D}" srcOrd="0" destOrd="0" presId="urn:microsoft.com/office/officeart/2009/3/layout/StepUpProcess"/>
    <dgm:cxn modelId="{70C48127-76C6-46F1-9801-044818639797}" type="presParOf" srcId="{AB2DF3B0-E3A3-4357-8817-ED9F66697A23}" destId="{4426A444-EF15-4646-8332-3EBABB9B0E2C}" srcOrd="6" destOrd="0" presId="urn:microsoft.com/office/officeart/2009/3/layout/StepUpProcess"/>
    <dgm:cxn modelId="{947AB8CB-34BE-4605-926B-FDB48E97366A}" type="presParOf" srcId="{4426A444-EF15-4646-8332-3EBABB9B0E2C}" destId="{AC1B9834-B70F-4686-92B5-36FADF7C375C}" srcOrd="0" destOrd="0" presId="urn:microsoft.com/office/officeart/2009/3/layout/StepUpProcess"/>
    <dgm:cxn modelId="{7B0A6D33-9C67-4564-9A75-9295D46769AC}" type="presParOf" srcId="{4426A444-EF15-4646-8332-3EBABB9B0E2C}" destId="{71C2C4CB-EE14-4110-8B24-AB7AAE526F4B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CBC25E-F709-4C0E-A894-F5A09AF0C4A5}">
      <dsp:nvSpPr>
        <dsp:cNvPr id="0" name=""/>
        <dsp:cNvSpPr/>
      </dsp:nvSpPr>
      <dsp:spPr>
        <a:xfrm rot="5400000">
          <a:off x="957580" y="1019537"/>
          <a:ext cx="985855" cy="1640440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2A4EF-BA38-4260-A7F0-3DF5D39F4E26}">
      <dsp:nvSpPr>
        <dsp:cNvPr id="0" name=""/>
        <dsp:cNvSpPr/>
      </dsp:nvSpPr>
      <dsp:spPr>
        <a:xfrm>
          <a:off x="793017" y="1509675"/>
          <a:ext cx="1480999" cy="1298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t" anchorCtr="0">
          <a:noAutofit/>
        </a:bodyPr>
        <a:lstStyle/>
        <a:p>
          <a:pPr lvl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6200" kern="1200" dirty="0" smtClean="0"/>
            <a:t>  </a:t>
          </a:r>
          <a:endParaRPr lang="en-US" sz="6200" kern="1200" dirty="0"/>
        </a:p>
      </dsp:txBody>
      <dsp:txXfrm>
        <a:off x="793017" y="1509675"/>
        <a:ext cx="1480999" cy="1298182"/>
      </dsp:txXfrm>
    </dsp:sp>
    <dsp:sp modelId="{C0B67B37-705E-467A-895C-496AD8A489E1}">
      <dsp:nvSpPr>
        <dsp:cNvPr id="0" name=""/>
        <dsp:cNvSpPr/>
      </dsp:nvSpPr>
      <dsp:spPr>
        <a:xfrm>
          <a:off x="1994582" y="898766"/>
          <a:ext cx="279433" cy="279433"/>
        </a:xfrm>
        <a:prstGeom prst="triangle">
          <a:avLst>
            <a:gd name="adj" fmla="val 100000"/>
          </a:avLst>
        </a:prstGeom>
        <a:solidFill>
          <a:schemeClr val="accent4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24C18-418D-4142-A6B7-C3E0CFBA31E5}">
      <dsp:nvSpPr>
        <dsp:cNvPr id="0" name=""/>
        <dsp:cNvSpPr/>
      </dsp:nvSpPr>
      <dsp:spPr>
        <a:xfrm rot="5400000">
          <a:off x="2770613" y="570900"/>
          <a:ext cx="985855" cy="1640440"/>
        </a:xfrm>
        <a:prstGeom prst="corner">
          <a:avLst>
            <a:gd name="adj1" fmla="val 16120"/>
            <a:gd name="adj2" fmla="val 16110"/>
          </a:avLst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9CCC93-57F1-4EE4-B151-6BFED38D8224}">
      <dsp:nvSpPr>
        <dsp:cNvPr id="0" name=""/>
        <dsp:cNvSpPr/>
      </dsp:nvSpPr>
      <dsp:spPr>
        <a:xfrm>
          <a:off x="2606049" y="1061039"/>
          <a:ext cx="1480999" cy="1298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t" anchorCtr="0">
          <a:noAutofit/>
        </a:bodyPr>
        <a:lstStyle/>
        <a:p>
          <a:pPr lvl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6200" kern="1200" dirty="0" smtClean="0"/>
            <a:t>   </a:t>
          </a:r>
          <a:endParaRPr lang="en-US" sz="6200" kern="1200" dirty="0"/>
        </a:p>
      </dsp:txBody>
      <dsp:txXfrm>
        <a:off x="2606049" y="1061039"/>
        <a:ext cx="1480999" cy="1298182"/>
      </dsp:txXfrm>
    </dsp:sp>
    <dsp:sp modelId="{5549388A-49D4-4CD8-913C-B03B387D7969}">
      <dsp:nvSpPr>
        <dsp:cNvPr id="0" name=""/>
        <dsp:cNvSpPr/>
      </dsp:nvSpPr>
      <dsp:spPr>
        <a:xfrm>
          <a:off x="3807614" y="450129"/>
          <a:ext cx="279433" cy="279433"/>
        </a:xfrm>
        <a:prstGeom prst="triangle">
          <a:avLst>
            <a:gd name="adj" fmla="val 100000"/>
          </a:avLst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66BD79-E5FC-4CE9-9E05-47CC886B946A}">
      <dsp:nvSpPr>
        <dsp:cNvPr id="0" name=""/>
        <dsp:cNvSpPr/>
      </dsp:nvSpPr>
      <dsp:spPr>
        <a:xfrm rot="5400000">
          <a:off x="4583645" y="122264"/>
          <a:ext cx="985855" cy="1640440"/>
        </a:xfrm>
        <a:prstGeom prst="corner">
          <a:avLst>
            <a:gd name="adj1" fmla="val 16120"/>
            <a:gd name="adj2" fmla="val 16110"/>
          </a:avLst>
        </a:prstGeom>
        <a:solidFill>
          <a:schemeClr val="accent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288F5-7C85-4FA9-8457-08E7BA624748}">
      <dsp:nvSpPr>
        <dsp:cNvPr id="0" name=""/>
        <dsp:cNvSpPr/>
      </dsp:nvSpPr>
      <dsp:spPr>
        <a:xfrm>
          <a:off x="4419081" y="612402"/>
          <a:ext cx="1480999" cy="1298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t" anchorCtr="0">
          <a:noAutofit/>
        </a:bodyPr>
        <a:lstStyle/>
        <a:p>
          <a:pPr lvl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6200" kern="1200" dirty="0" smtClean="0"/>
            <a:t>   </a:t>
          </a:r>
          <a:endParaRPr lang="en-US" sz="6200" kern="1200" dirty="0"/>
        </a:p>
      </dsp:txBody>
      <dsp:txXfrm>
        <a:off x="4419081" y="612402"/>
        <a:ext cx="1480999" cy="1298182"/>
      </dsp:txXfrm>
    </dsp:sp>
    <dsp:sp modelId="{437593CF-DAC6-4CC1-9158-AE83493ACCC4}">
      <dsp:nvSpPr>
        <dsp:cNvPr id="0" name=""/>
        <dsp:cNvSpPr/>
      </dsp:nvSpPr>
      <dsp:spPr>
        <a:xfrm>
          <a:off x="5620646" y="1493"/>
          <a:ext cx="279433" cy="279433"/>
        </a:xfrm>
        <a:prstGeom prst="triangle">
          <a:avLst>
            <a:gd name="adj" fmla="val 100000"/>
          </a:avLst>
        </a:prstGeom>
        <a:solidFill>
          <a:schemeClr val="accent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1B9834-B70F-4686-92B5-36FADF7C375C}">
      <dsp:nvSpPr>
        <dsp:cNvPr id="0" name=""/>
        <dsp:cNvSpPr/>
      </dsp:nvSpPr>
      <dsp:spPr>
        <a:xfrm rot="5400000">
          <a:off x="6396677" y="-326372"/>
          <a:ext cx="985855" cy="1640440"/>
        </a:xfrm>
        <a:prstGeom prst="corner">
          <a:avLst>
            <a:gd name="adj1" fmla="val 16120"/>
            <a:gd name="adj2" fmla="val 16110"/>
          </a:avLst>
        </a:prstGeom>
        <a:solidFill>
          <a:schemeClr val="accent6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C2C4CB-EE14-4110-8B24-AB7AAE526F4B}">
      <dsp:nvSpPr>
        <dsp:cNvPr id="0" name=""/>
        <dsp:cNvSpPr/>
      </dsp:nvSpPr>
      <dsp:spPr>
        <a:xfrm>
          <a:off x="6232113" y="163766"/>
          <a:ext cx="1480999" cy="1298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t" anchorCtr="0">
          <a:noAutofit/>
        </a:bodyPr>
        <a:lstStyle/>
        <a:p>
          <a:pPr lvl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200" kern="1200"/>
        </a:p>
      </dsp:txBody>
      <dsp:txXfrm>
        <a:off x="6232113" y="163766"/>
        <a:ext cx="1480999" cy="12981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40974" y="514350"/>
            <a:ext cx="7662900" cy="257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75040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80063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80766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03710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504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29542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27323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36043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16158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905234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08015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352313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586022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002275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63516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790652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5638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29377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9942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60185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57688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0077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3729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8098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3028954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6457958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94031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028954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457958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35006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349484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028954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457958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685801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  <a:defRPr sz="5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1143002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3028954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6457958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3028954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6457958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623889" y="1282305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  <a:defRPr sz="5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623889" y="3442099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3028954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6457958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4629155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3028954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6457958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629842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629843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629843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3"/>
          </p:nvPr>
        </p:nvSpPr>
        <p:spPr>
          <a:xfrm>
            <a:off x="4629156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4"/>
          </p:nvPr>
        </p:nvSpPr>
        <p:spPr>
          <a:xfrm>
            <a:off x="4629156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028954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457958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028954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457958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887396" y="740570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73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2pPr>
            <a:lvl3pPr marL="1371600" lvl="2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29842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028954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457958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3887396" y="740570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29842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028954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457958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Calibri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L="457200" marR="0" lvl="0" indent="-3873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4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8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jpg"/><Relationship Id="rId7" Type="http://schemas.openxmlformats.org/officeDocument/2006/relationships/image" Target="../media/image18.png"/><Relationship Id="rId12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4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4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Diagn&#243;stico%20de%20casos.pdf" TargetMode="External"/><Relationship Id="rId5" Type="http://schemas.openxmlformats.org/officeDocument/2006/relationships/image" Target="../media/image36.png"/><Relationship Id="rId4" Type="http://schemas.openxmlformats.org/officeDocument/2006/relationships/hyperlink" Target="RECOMENDACIONES%20PREVENTIVAS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8.png"/><Relationship Id="rId4" Type="http://schemas.openxmlformats.org/officeDocument/2006/relationships/hyperlink" Target="Desinfecci&#243;n%20de%20Superficies%20de%20Trabajo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Actuaci&#243;n%20ante%20Casos%20Febriles%20de%20Terceros%20(2).pdf" TargetMode="External"/><Relationship Id="rId3" Type="http://schemas.openxmlformats.org/officeDocument/2006/relationships/image" Target="../media/image4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nejo%20casos%20Febriles%20en%20la%20Compa&#241;&#237;a%20(2).pdf" TargetMode="External"/><Relationship Id="rId5" Type="http://schemas.openxmlformats.org/officeDocument/2006/relationships/image" Target="../media/image39.png"/><Relationship Id="rId10" Type="http://schemas.openxmlformats.org/officeDocument/2006/relationships/image" Target="../media/image2.jpg"/><Relationship Id="rId4" Type="http://schemas.openxmlformats.org/officeDocument/2006/relationships/hyperlink" Target="Protocolo%20Control%20de%20Temperatura%20Corporal%20.pdf" TargetMode="External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4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Check%20list/Check-list_Supervision%20Obras%20fuera%20de%20nuestras%20ET%20-%20COVID-19%20V00-17.4.2020.pdf" TargetMode="External"/><Relationship Id="rId5" Type="http://schemas.openxmlformats.org/officeDocument/2006/relationships/image" Target="../media/image42.png"/><Relationship Id="rId4" Type="http://schemas.openxmlformats.org/officeDocument/2006/relationships/hyperlink" Target="Check%20list/Check-list%20Control%20Contratistas%20-%20COVID%20-19-V00-17.4.2020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10" Type="http://schemas.openxmlformats.org/officeDocument/2006/relationships/image" Target="../media/image2.jp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440" cy="822440"/>
          </a:xfrm>
          <a:prstGeom prst="rect">
            <a:avLst/>
          </a:prstGeom>
        </p:spPr>
      </p:pic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614855" y="1856618"/>
            <a:ext cx="8040029" cy="910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/>
          <a:p>
            <a:pPr lvl="0">
              <a:buClr>
                <a:schemeClr val="lt1"/>
              </a:buClr>
              <a:buSzPts val="2700"/>
            </a:pPr>
            <a:r>
              <a:rPr lang="es-ES" sz="2700" b="1" dirty="0">
                <a:solidFill>
                  <a:schemeClr val="lt1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Experiencias </a:t>
            </a:r>
            <a:r>
              <a:rPr lang="es-ES" sz="2700" b="1" dirty="0" smtClean="0">
                <a:solidFill>
                  <a:schemeClr val="lt1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del grupo Transener </a:t>
            </a:r>
            <a:r>
              <a:rPr lang="es-ES" sz="2700" b="1" dirty="0">
                <a:solidFill>
                  <a:schemeClr val="lt1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– Argentina (Transmisión) en Salud </a:t>
            </a:r>
            <a:r>
              <a:rPr lang="es-ES" sz="2700" b="1" dirty="0" smtClean="0">
                <a:solidFill>
                  <a:schemeClr val="lt1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y Seguridad </a:t>
            </a:r>
            <a:r>
              <a:rPr lang="es-ES" sz="2700" b="1" dirty="0">
                <a:solidFill>
                  <a:schemeClr val="lt1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en el Trabajo ante el </a:t>
            </a:r>
            <a:r>
              <a:rPr lang="es-ES" sz="2700" b="1" dirty="0" smtClean="0">
                <a:solidFill>
                  <a:schemeClr val="lt1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COVID-19.</a:t>
            </a:r>
            <a:r>
              <a:rPr lang="es-ES" sz="2700" b="1" dirty="0">
                <a:solidFill>
                  <a:schemeClr val="lt1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/>
            </a:r>
            <a:br>
              <a:rPr lang="es-ES" sz="2700" b="1" dirty="0">
                <a:solidFill>
                  <a:schemeClr val="lt1"/>
                </a:solidFill>
                <a:latin typeface="Exo 2 ExtraBold"/>
                <a:ea typeface="Exo 2 ExtraBold"/>
                <a:cs typeface="Exo 2 ExtraBold"/>
                <a:sym typeface="Exo 2 ExtraBold"/>
              </a:rPr>
            </a:br>
            <a:r>
              <a:rPr lang="es-ES" sz="2700" b="1" dirty="0" smtClean="0">
                <a:solidFill>
                  <a:schemeClr val="lt1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Impacto </a:t>
            </a:r>
            <a:r>
              <a:rPr lang="es-ES" sz="2700" b="1" dirty="0">
                <a:solidFill>
                  <a:schemeClr val="lt1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y medidas en la Operación del Servicio </a:t>
            </a:r>
            <a:r>
              <a:rPr lang="es-ES" sz="2700" b="1" dirty="0" smtClean="0">
                <a:solidFill>
                  <a:schemeClr val="lt1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Eléctrico.</a:t>
            </a:r>
            <a:endParaRPr lang="es-AR" dirty="0"/>
          </a:p>
        </p:txBody>
      </p:sp>
      <p:sp>
        <p:nvSpPr>
          <p:cNvPr id="86" name="Google Shape;86;p13"/>
          <p:cNvSpPr txBox="1"/>
          <p:nvPr/>
        </p:nvSpPr>
        <p:spPr>
          <a:xfrm>
            <a:off x="614855" y="3460337"/>
            <a:ext cx="27600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AR" sz="1000" b="0" i="0" u="none" strike="noStrike" cap="none" dirty="0" smtClean="0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rPr>
              <a:t>Gerencia de Gestión Integrada de Riesgos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AR" sz="1000" dirty="0" smtClean="0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rPr>
              <a:t>Salud Ocupacional</a:t>
            </a:r>
            <a:endParaRPr lang="es-AR" sz="1000" b="0" i="0" u="none" strike="noStrike" cap="none" dirty="0" smtClean="0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AR" sz="1000" dirty="0" smtClean="0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rPr>
              <a:t>Mayo 2020</a:t>
            </a:r>
            <a:endParaRPr lang="es-AR" sz="1000" b="0" i="0" u="none" strike="noStrike" cap="none" dirty="0" smtClean="0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87" name="Google Shape;8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5735" y="256307"/>
            <a:ext cx="1963018" cy="239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>
          <a:xfrm>
            <a:off x="388531" y="763428"/>
            <a:ext cx="8495338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-AR" sz="2200" b="1" i="0" u="none" strike="noStrike" cap="none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Acciones tomadas para minimizar el movimiento de personas: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7072874" y="4623650"/>
            <a:ext cx="19497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 algn="ctr">
              <a:buSzPts val="900"/>
            </a:pPr>
            <a:r>
              <a:rPr lang="es-ES" sz="8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ACTUACIONES FRENTE AL COVID - 19</a:t>
            </a:r>
            <a:endParaRPr lang="es-ES" sz="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4" y="1113867"/>
            <a:ext cx="2118342" cy="21183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406" y="2250754"/>
            <a:ext cx="1746031" cy="174603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7114" y="3198405"/>
            <a:ext cx="1488649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2013" y="3198405"/>
            <a:ext cx="1490400" cy="107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8022" y="1995558"/>
            <a:ext cx="1498377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7855" y="2008367"/>
            <a:ext cx="1508108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8663" y="3204066"/>
            <a:ext cx="1490400" cy="1068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8663" y="1995559"/>
            <a:ext cx="1476375" cy="10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Google Shape;92;p14"/>
          <p:cNvSpPr txBox="1"/>
          <p:nvPr/>
        </p:nvSpPr>
        <p:spPr>
          <a:xfrm>
            <a:off x="236484" y="2826324"/>
            <a:ext cx="2326846" cy="1020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>
              <a:buSzPts val="1200"/>
            </a:pPr>
            <a:r>
              <a:rPr lang="es-ES" sz="1200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Determinación del </a:t>
            </a:r>
            <a:r>
              <a:rPr lang="es-ES" sz="1200" dirty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personal </a:t>
            </a:r>
            <a:r>
              <a:rPr lang="es-ES" sz="1200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con </a:t>
            </a:r>
            <a:r>
              <a:rPr lang="es-ES" sz="1200" dirty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capacidad o posibilidad </a:t>
            </a:r>
            <a:r>
              <a:rPr lang="es-ES" sz="1200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de home office.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92;p14"/>
          <p:cNvSpPr txBox="1"/>
          <p:nvPr/>
        </p:nvSpPr>
        <p:spPr>
          <a:xfrm>
            <a:off x="2664373" y="1402983"/>
            <a:ext cx="6219496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AR" sz="1200" b="0" i="0" u="none" strike="noStrike" cap="none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Determinación por parte del área de Salud Ocupacional, del personal encuadrado dentro de los grupos de riesgo: adultos mayores de 60 años y/o con determinadas afecciones.</a:t>
            </a:r>
            <a:endParaRPr lang="es-AR" sz="11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>
          <a:xfrm>
            <a:off x="346842" y="629417"/>
            <a:ext cx="8675732" cy="112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-AR" sz="2200" b="1" i="0" u="none" strike="noStrike" cap="none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Acciones tomadas para reducir los grupos de trabajo minimizando los riesgos por contagio pudiendo garantizar la prestación del servicio.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7072874" y="4623650"/>
            <a:ext cx="19497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 algn="ctr">
              <a:buSzPts val="900"/>
            </a:pPr>
            <a:r>
              <a:rPr lang="es-ES" sz="8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ACTUACIONES FRENTE AL COVID - 19</a:t>
            </a:r>
            <a:endParaRPr lang="es-ES" sz="800" dirty="0"/>
          </a:p>
        </p:txBody>
      </p:sp>
      <p:sp>
        <p:nvSpPr>
          <p:cNvPr id="20" name="Google Shape;92;p14"/>
          <p:cNvSpPr txBox="1"/>
          <p:nvPr/>
        </p:nvSpPr>
        <p:spPr>
          <a:xfrm>
            <a:off x="5289333" y="3874615"/>
            <a:ext cx="3707563" cy="109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 algn="ctr">
              <a:buSzPts val="1200"/>
            </a:pPr>
            <a:r>
              <a:rPr lang="es-ES" sz="1200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Adecuación de las distancias de </a:t>
            </a:r>
            <a:r>
              <a:rPr lang="es-ES" sz="1200" dirty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trabajo (2 </a:t>
            </a:r>
            <a:r>
              <a:rPr lang="es-ES" sz="1200" dirty="0" err="1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mts</a:t>
            </a:r>
            <a:r>
              <a:rPr lang="es-ES" sz="1200" dirty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.) </a:t>
            </a:r>
            <a:r>
              <a:rPr lang="es-ES" sz="1200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para evitar </a:t>
            </a:r>
            <a:r>
              <a:rPr lang="es-ES" sz="1200" dirty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situaciones en las que se pudiera entrar en </a:t>
            </a:r>
            <a:r>
              <a:rPr lang="es-ES" sz="1200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contacto cercano </a:t>
            </a:r>
            <a:r>
              <a:rPr lang="es-ES" sz="1200" dirty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con otras </a:t>
            </a:r>
            <a:r>
              <a:rPr lang="es-ES" sz="1200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personas.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92;p14"/>
          <p:cNvSpPr txBox="1"/>
          <p:nvPr/>
        </p:nvSpPr>
        <p:spPr>
          <a:xfrm>
            <a:off x="65529" y="1902716"/>
            <a:ext cx="5247448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 algn="r">
              <a:buSzPts val="1200"/>
            </a:pPr>
            <a:r>
              <a:rPr lang="es-ES" sz="1200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Determinación del </a:t>
            </a:r>
            <a:r>
              <a:rPr lang="es-ES" sz="1200" dirty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personal clave para el funcionamiento de la Compañía</a:t>
            </a:r>
            <a:r>
              <a:rPr lang="es-AR" sz="1200" b="0" i="0" u="none" strike="noStrike" cap="none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.</a:t>
            </a:r>
            <a:endParaRPr lang="es-AR" sz="11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8"/>
          <a:stretch/>
        </p:blipFill>
        <p:spPr>
          <a:xfrm>
            <a:off x="136476" y="2194478"/>
            <a:ext cx="2169600" cy="2712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8"/>
          <a:stretch/>
        </p:blipFill>
        <p:spPr>
          <a:xfrm>
            <a:off x="1577787" y="2388955"/>
            <a:ext cx="3280836" cy="1650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upo 1"/>
          <p:cNvGrpSpPr/>
          <p:nvPr/>
        </p:nvGrpSpPr>
        <p:grpSpPr>
          <a:xfrm>
            <a:off x="5383924" y="2084116"/>
            <a:ext cx="3553833" cy="1779886"/>
            <a:chOff x="197698" y="1365335"/>
            <a:chExt cx="3553833" cy="177988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78"/>
            <a:stretch/>
          </p:blipFill>
          <p:spPr>
            <a:xfrm>
              <a:off x="197698" y="1365335"/>
              <a:ext cx="3553833" cy="17798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5" name="Conector recto de flecha 14"/>
            <p:cNvCxnSpPr/>
            <p:nvPr/>
          </p:nvCxnSpPr>
          <p:spPr>
            <a:xfrm flipV="1">
              <a:off x="1962807" y="2475186"/>
              <a:ext cx="1237593" cy="12612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1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>
          <a:xfrm>
            <a:off x="388530" y="763428"/>
            <a:ext cx="8634043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-AR" sz="2200" b="1" i="0" u="none" strike="noStrike" cap="none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Acciones tomadas para el cuidado personal y la desinfección: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7072874" y="4623650"/>
            <a:ext cx="19497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 algn="ctr">
              <a:buSzPts val="900"/>
            </a:pPr>
            <a:r>
              <a:rPr lang="es-ES" sz="8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ACTUACIONES FRENTE AL COVID - 19</a:t>
            </a:r>
            <a:endParaRPr lang="es-ES" sz="800" dirty="0"/>
          </a:p>
        </p:txBody>
      </p:sp>
      <p:sp>
        <p:nvSpPr>
          <p:cNvPr id="21" name="Google Shape;92;p14"/>
          <p:cNvSpPr txBox="1"/>
          <p:nvPr/>
        </p:nvSpPr>
        <p:spPr>
          <a:xfrm>
            <a:off x="232107" y="2462462"/>
            <a:ext cx="2455914" cy="38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50000"/>
            </a:pPr>
            <a:r>
              <a:rPr lang="es-ES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Se reforzaron </a:t>
            </a:r>
            <a:r>
              <a:rPr lang="es-ES" dirty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los servicios de higiene, limpieza y desinfección de las instalaciones</a:t>
            </a:r>
            <a:r>
              <a:rPr lang="es-ES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.</a:t>
            </a:r>
            <a:endParaRPr lang="es-ES" dirty="0">
              <a:solidFill>
                <a:srgbClr val="006EB4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5" t="613" r="40786" b="73300"/>
          <a:stretch/>
        </p:blipFill>
        <p:spPr>
          <a:xfrm>
            <a:off x="200215" y="1272786"/>
            <a:ext cx="2621813" cy="12500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791" y="3165645"/>
            <a:ext cx="1077174" cy="108721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4" b="12787"/>
          <a:stretch/>
        </p:blipFill>
        <p:spPr>
          <a:xfrm>
            <a:off x="7446908" y="3119255"/>
            <a:ext cx="1452725" cy="1179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Google Shape;92;p14"/>
          <p:cNvSpPr txBox="1"/>
          <p:nvPr/>
        </p:nvSpPr>
        <p:spPr>
          <a:xfrm>
            <a:off x="5604640" y="1652378"/>
            <a:ext cx="3294993" cy="997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 algn="r"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50000"/>
            </a:pPr>
            <a:r>
              <a:rPr lang="es-ES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Se realizó la compra de kits de higiene personal (contiene</a:t>
            </a:r>
            <a:r>
              <a:rPr lang="es-ES" dirty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: </a:t>
            </a:r>
            <a:r>
              <a:rPr lang="es-ES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termómetro, toallitas desinfectante </a:t>
            </a:r>
            <a:r>
              <a:rPr lang="es-ES" dirty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a base de </a:t>
            </a:r>
            <a:r>
              <a:rPr lang="es-ES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lavandina, toallitas desinfectantes </a:t>
            </a:r>
            <a:r>
              <a:rPr lang="es-ES" dirty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de </a:t>
            </a:r>
            <a:r>
              <a:rPr lang="es-ES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mano, pack de </a:t>
            </a:r>
            <a:r>
              <a:rPr lang="es-ES" dirty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pañuelos </a:t>
            </a:r>
            <a:r>
              <a:rPr lang="es-ES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descartables y alcohol en </a:t>
            </a:r>
            <a:r>
              <a:rPr lang="es-ES" dirty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gel 300 </a:t>
            </a:r>
            <a:r>
              <a:rPr lang="es-ES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ml)</a:t>
            </a:r>
            <a:endParaRPr lang="es-ES" dirty="0">
              <a:solidFill>
                <a:srgbClr val="006EB4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3" t="2918" r="2554" b="5470"/>
          <a:stretch/>
        </p:blipFill>
        <p:spPr>
          <a:xfrm>
            <a:off x="3441057" y="1457410"/>
            <a:ext cx="1455257" cy="2010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Google Shape;92;p14"/>
          <p:cNvSpPr txBox="1"/>
          <p:nvPr/>
        </p:nvSpPr>
        <p:spPr>
          <a:xfrm>
            <a:off x="2891913" y="3454178"/>
            <a:ext cx="2782612" cy="1169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 algn="ctr"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50000"/>
            </a:pPr>
            <a:r>
              <a:rPr lang="es-ES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Se compraron protectores faciales para adosar a los cascos de seguridad y reforzar las medidas de prevención junto a los barbijos entregados. </a:t>
            </a:r>
            <a:endParaRPr lang="es-ES" dirty="0">
              <a:solidFill>
                <a:srgbClr val="006EB4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2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>
          <a:xfrm>
            <a:off x="388530" y="763428"/>
            <a:ext cx="7029145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-AR" sz="2200" b="1" i="0" u="none" strike="noStrike" cap="none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Acciones tomadas para minimizar los contactos: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7072874" y="4623650"/>
            <a:ext cx="19497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 algn="ctr">
              <a:buSzPts val="900"/>
            </a:pPr>
            <a:r>
              <a:rPr lang="es-ES" sz="8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ACTUACIONES FRENTE AL COVID - 19</a:t>
            </a:r>
            <a:endParaRPr lang="es-ES" sz="800" dirty="0"/>
          </a:p>
        </p:txBody>
      </p:sp>
      <p:sp>
        <p:nvSpPr>
          <p:cNvPr id="21" name="Google Shape;92;p14"/>
          <p:cNvSpPr txBox="1"/>
          <p:nvPr/>
        </p:nvSpPr>
        <p:spPr>
          <a:xfrm>
            <a:off x="3208283" y="1353437"/>
            <a:ext cx="5699234" cy="750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 algn="r"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50000"/>
            </a:pPr>
            <a:r>
              <a:rPr lang="es-ES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Suspensión de todas </a:t>
            </a:r>
            <a:r>
              <a:rPr lang="es-ES" dirty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las reuniones del personal para cualquier </a:t>
            </a:r>
            <a:r>
              <a:rPr lang="es-ES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fin y/o el dictado de capacitaciones (salvo excepción justificada y consensuada). </a:t>
            </a:r>
            <a:r>
              <a:rPr lang="es-ES" dirty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Se </a:t>
            </a:r>
            <a:r>
              <a:rPr lang="es-ES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prioriza </a:t>
            </a:r>
            <a:r>
              <a:rPr lang="es-ES" dirty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el uso de </a:t>
            </a:r>
            <a:r>
              <a:rPr lang="es-ES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videoconferencias.</a:t>
            </a:r>
            <a:endParaRPr lang="es-ES" dirty="0">
              <a:solidFill>
                <a:srgbClr val="006EB4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3" b="11419"/>
          <a:stretch/>
        </p:blipFill>
        <p:spPr>
          <a:xfrm>
            <a:off x="5849007" y="2182287"/>
            <a:ext cx="2997419" cy="2283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31" y="1278228"/>
            <a:ext cx="2305562" cy="2208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Google Shape;92;p14"/>
          <p:cNvSpPr txBox="1"/>
          <p:nvPr/>
        </p:nvSpPr>
        <p:spPr>
          <a:xfrm>
            <a:off x="185245" y="3549735"/>
            <a:ext cx="4812423" cy="124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50000"/>
            </a:pPr>
            <a:r>
              <a:rPr lang="es-ES" dirty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Se </a:t>
            </a:r>
            <a:r>
              <a:rPr lang="es-ES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suspendieron, </a:t>
            </a:r>
            <a:r>
              <a:rPr lang="es-ES" dirty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dentro de lo posible, todo tipo de traslado o movimiento de </a:t>
            </a:r>
            <a:r>
              <a:rPr lang="es-ES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personal, proporcionándose </a:t>
            </a:r>
            <a:r>
              <a:rPr lang="es-ES" dirty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medios de traslado seguros a </a:t>
            </a:r>
            <a:r>
              <a:rPr lang="es-ES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aquellos que debieran  movilizarse.</a:t>
            </a:r>
            <a:endParaRPr lang="es-ES" dirty="0">
              <a:solidFill>
                <a:srgbClr val="006EB4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8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>
          <a:xfrm>
            <a:off x="388530" y="763428"/>
            <a:ext cx="7029145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-AR" sz="2200" b="1" i="0" u="none" strike="noStrike" cap="none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Otras acciones tomadas: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7072874" y="4623650"/>
            <a:ext cx="19497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 algn="ctr">
              <a:buSzPts val="900"/>
            </a:pPr>
            <a:r>
              <a:rPr lang="es-ES" sz="8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ACTUACIONES FRENTE AL COVID - 19</a:t>
            </a:r>
            <a:endParaRPr lang="es-ES" sz="800" dirty="0"/>
          </a:p>
        </p:txBody>
      </p:sp>
      <p:sp>
        <p:nvSpPr>
          <p:cNvPr id="13" name="Google Shape;92;p14"/>
          <p:cNvSpPr txBox="1"/>
          <p:nvPr/>
        </p:nvSpPr>
        <p:spPr>
          <a:xfrm>
            <a:off x="388530" y="1278228"/>
            <a:ext cx="8495339" cy="297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marL="285750" indent="-285750"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Canal on-line de dudas frecuentes que son analizadas y respondidas por el Comité de Crisis.</a:t>
            </a:r>
          </a:p>
          <a:p>
            <a:pPr marL="285750" indent="-285750"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Asistencia psicológica a fin de tratar las reacciones normales que se pueden presentar por esta situación de aislamiento.</a:t>
            </a:r>
          </a:p>
          <a:p>
            <a:pPr marL="285750" indent="-285750"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Compra permanente de elementos de protección personal (barbijos, protectores faciales, alcohol en gel, etc.).</a:t>
            </a:r>
          </a:p>
          <a:p>
            <a:pPr marL="285750" indent="-285750"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Minimización de los trabajos a sólo correctivos y/o de operación.</a:t>
            </a:r>
          </a:p>
          <a:p>
            <a:pPr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50000"/>
            </a:pPr>
            <a:endParaRPr lang="es-ES" sz="1600" dirty="0">
              <a:solidFill>
                <a:srgbClr val="006EB4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7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>
          <a:xfrm>
            <a:off x="204953" y="763428"/>
            <a:ext cx="8817622" cy="1711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-AR" sz="22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Manteniendo la prioridad en la salud y seguridad de las personas, pero con la firme convicción de mantener un servicio esencial como el nuestro: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s-AR" sz="2200" b="1" dirty="0">
              <a:solidFill>
                <a:srgbClr val="006EB4"/>
              </a:solidFill>
              <a:latin typeface="Exo 2 SemiBold"/>
              <a:cs typeface="Exo 2 SemiBold"/>
              <a:sym typeface="Exo 2 SemiBold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7072874" y="4623650"/>
            <a:ext cx="19497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 algn="ctr">
              <a:buSzPts val="900"/>
            </a:pPr>
            <a:r>
              <a:rPr lang="es-ES" sz="8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ACTUACIONES FRENTE AL COVID - 19</a:t>
            </a:r>
            <a:endParaRPr lang="es-ES" sz="800" dirty="0"/>
          </a:p>
        </p:txBody>
      </p:sp>
      <p:grpSp>
        <p:nvGrpSpPr>
          <p:cNvPr id="12" name="Group 17"/>
          <p:cNvGrpSpPr/>
          <p:nvPr/>
        </p:nvGrpSpPr>
        <p:grpSpPr>
          <a:xfrm>
            <a:off x="3267131" y="1990441"/>
            <a:ext cx="655031" cy="1157083"/>
            <a:chOff x="6843713" y="4118768"/>
            <a:chExt cx="1012826" cy="1789113"/>
          </a:xfrm>
        </p:grpSpPr>
        <p:grpSp>
          <p:nvGrpSpPr>
            <p:cNvPr id="14" name="Group 9"/>
            <p:cNvGrpSpPr/>
            <p:nvPr/>
          </p:nvGrpSpPr>
          <p:grpSpPr>
            <a:xfrm>
              <a:off x="6843713" y="4118768"/>
              <a:ext cx="1012826" cy="1789113"/>
              <a:chOff x="6843713" y="4189413"/>
              <a:chExt cx="1012826" cy="1789113"/>
            </a:xfrm>
          </p:grpSpPr>
          <p:sp>
            <p:nvSpPr>
              <p:cNvPr id="16" name="Freeform 998"/>
              <p:cNvSpPr>
                <a:spLocks/>
              </p:cNvSpPr>
              <p:nvPr/>
            </p:nvSpPr>
            <p:spPr bwMode="auto">
              <a:xfrm>
                <a:off x="6843713" y="4189413"/>
                <a:ext cx="1012825" cy="1789113"/>
              </a:xfrm>
              <a:custGeom>
                <a:avLst/>
                <a:gdLst>
                  <a:gd name="T0" fmla="*/ 1277 w 2555"/>
                  <a:gd name="T1" fmla="*/ 0 h 4505"/>
                  <a:gd name="T2" fmla="*/ 1212 w 2555"/>
                  <a:gd name="T3" fmla="*/ 1 h 4505"/>
                  <a:gd name="T4" fmla="*/ 1082 w 2555"/>
                  <a:gd name="T5" fmla="*/ 14 h 4505"/>
                  <a:gd name="T6" fmla="*/ 958 w 2555"/>
                  <a:gd name="T7" fmla="*/ 40 h 4505"/>
                  <a:gd name="T8" fmla="*/ 837 w 2555"/>
                  <a:gd name="T9" fmla="*/ 78 h 4505"/>
                  <a:gd name="T10" fmla="*/ 723 w 2555"/>
                  <a:gd name="T11" fmla="*/ 126 h 4505"/>
                  <a:gd name="T12" fmla="*/ 614 w 2555"/>
                  <a:gd name="T13" fmla="*/ 185 h 4505"/>
                  <a:gd name="T14" fmla="*/ 512 w 2555"/>
                  <a:gd name="T15" fmla="*/ 254 h 4505"/>
                  <a:gd name="T16" fmla="*/ 417 w 2555"/>
                  <a:gd name="T17" fmla="*/ 332 h 4505"/>
                  <a:gd name="T18" fmla="*/ 330 w 2555"/>
                  <a:gd name="T19" fmla="*/ 418 h 4505"/>
                  <a:gd name="T20" fmla="*/ 253 w 2555"/>
                  <a:gd name="T21" fmla="*/ 513 h 4505"/>
                  <a:gd name="T22" fmla="*/ 184 w 2555"/>
                  <a:gd name="T23" fmla="*/ 615 h 4505"/>
                  <a:gd name="T24" fmla="*/ 126 w 2555"/>
                  <a:gd name="T25" fmla="*/ 724 h 4505"/>
                  <a:gd name="T26" fmla="*/ 76 w 2555"/>
                  <a:gd name="T27" fmla="*/ 838 h 4505"/>
                  <a:gd name="T28" fmla="*/ 39 w 2555"/>
                  <a:gd name="T29" fmla="*/ 959 h 4505"/>
                  <a:gd name="T30" fmla="*/ 14 w 2555"/>
                  <a:gd name="T31" fmla="*/ 1083 h 4505"/>
                  <a:gd name="T32" fmla="*/ 1 w 2555"/>
                  <a:gd name="T33" fmla="*/ 1212 h 4505"/>
                  <a:gd name="T34" fmla="*/ 0 w 2555"/>
                  <a:gd name="T35" fmla="*/ 1278 h 4505"/>
                  <a:gd name="T36" fmla="*/ 1 w 2555"/>
                  <a:gd name="T37" fmla="*/ 1336 h 4505"/>
                  <a:gd name="T38" fmla="*/ 14 w 2555"/>
                  <a:gd name="T39" fmla="*/ 1463 h 4505"/>
                  <a:gd name="T40" fmla="*/ 40 w 2555"/>
                  <a:gd name="T41" fmla="*/ 1594 h 4505"/>
                  <a:gd name="T42" fmla="*/ 75 w 2555"/>
                  <a:gd name="T43" fmla="*/ 1716 h 4505"/>
                  <a:gd name="T44" fmla="*/ 97 w 2555"/>
                  <a:gd name="T45" fmla="*/ 1768 h 4505"/>
                  <a:gd name="T46" fmla="*/ 1277 w 2555"/>
                  <a:gd name="T47" fmla="*/ 4505 h 4505"/>
                  <a:gd name="T48" fmla="*/ 2463 w 2555"/>
                  <a:gd name="T49" fmla="*/ 1755 h 4505"/>
                  <a:gd name="T50" fmla="*/ 2482 w 2555"/>
                  <a:gd name="T51" fmla="*/ 1707 h 4505"/>
                  <a:gd name="T52" fmla="*/ 2516 w 2555"/>
                  <a:gd name="T53" fmla="*/ 1590 h 4505"/>
                  <a:gd name="T54" fmla="*/ 2540 w 2555"/>
                  <a:gd name="T55" fmla="*/ 1463 h 4505"/>
                  <a:gd name="T56" fmla="*/ 2553 w 2555"/>
                  <a:gd name="T57" fmla="*/ 1336 h 4505"/>
                  <a:gd name="T58" fmla="*/ 2555 w 2555"/>
                  <a:gd name="T59" fmla="*/ 1278 h 4505"/>
                  <a:gd name="T60" fmla="*/ 2553 w 2555"/>
                  <a:gd name="T61" fmla="*/ 1212 h 4505"/>
                  <a:gd name="T62" fmla="*/ 2540 w 2555"/>
                  <a:gd name="T63" fmla="*/ 1083 h 4505"/>
                  <a:gd name="T64" fmla="*/ 2514 w 2555"/>
                  <a:gd name="T65" fmla="*/ 959 h 4505"/>
                  <a:gd name="T66" fmla="*/ 2478 w 2555"/>
                  <a:gd name="T67" fmla="*/ 838 h 4505"/>
                  <a:gd name="T68" fmla="*/ 2429 w 2555"/>
                  <a:gd name="T69" fmla="*/ 724 h 4505"/>
                  <a:gd name="T70" fmla="*/ 2371 w 2555"/>
                  <a:gd name="T71" fmla="*/ 615 h 4505"/>
                  <a:gd name="T72" fmla="*/ 2302 w 2555"/>
                  <a:gd name="T73" fmla="*/ 513 h 4505"/>
                  <a:gd name="T74" fmla="*/ 2223 w 2555"/>
                  <a:gd name="T75" fmla="*/ 418 h 4505"/>
                  <a:gd name="T76" fmla="*/ 2136 w 2555"/>
                  <a:gd name="T77" fmla="*/ 332 h 4505"/>
                  <a:gd name="T78" fmla="*/ 2041 w 2555"/>
                  <a:gd name="T79" fmla="*/ 254 h 4505"/>
                  <a:gd name="T80" fmla="*/ 1940 w 2555"/>
                  <a:gd name="T81" fmla="*/ 185 h 4505"/>
                  <a:gd name="T82" fmla="*/ 1831 w 2555"/>
                  <a:gd name="T83" fmla="*/ 126 h 4505"/>
                  <a:gd name="T84" fmla="*/ 1717 w 2555"/>
                  <a:gd name="T85" fmla="*/ 78 h 4505"/>
                  <a:gd name="T86" fmla="*/ 1597 w 2555"/>
                  <a:gd name="T87" fmla="*/ 40 h 4505"/>
                  <a:gd name="T88" fmla="*/ 1472 w 2555"/>
                  <a:gd name="T89" fmla="*/ 14 h 4505"/>
                  <a:gd name="T90" fmla="*/ 1343 w 2555"/>
                  <a:gd name="T91" fmla="*/ 1 h 4505"/>
                  <a:gd name="T92" fmla="*/ 1277 w 2555"/>
                  <a:gd name="T93" fmla="*/ 0 h 4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55" h="4505">
                    <a:moveTo>
                      <a:pt x="1277" y="0"/>
                    </a:moveTo>
                    <a:lnTo>
                      <a:pt x="1212" y="1"/>
                    </a:lnTo>
                    <a:lnTo>
                      <a:pt x="1082" y="14"/>
                    </a:lnTo>
                    <a:lnTo>
                      <a:pt x="958" y="40"/>
                    </a:lnTo>
                    <a:lnTo>
                      <a:pt x="837" y="78"/>
                    </a:lnTo>
                    <a:lnTo>
                      <a:pt x="723" y="126"/>
                    </a:lnTo>
                    <a:lnTo>
                      <a:pt x="614" y="185"/>
                    </a:lnTo>
                    <a:lnTo>
                      <a:pt x="512" y="254"/>
                    </a:lnTo>
                    <a:lnTo>
                      <a:pt x="417" y="332"/>
                    </a:lnTo>
                    <a:lnTo>
                      <a:pt x="330" y="418"/>
                    </a:lnTo>
                    <a:lnTo>
                      <a:pt x="253" y="513"/>
                    </a:lnTo>
                    <a:lnTo>
                      <a:pt x="184" y="615"/>
                    </a:lnTo>
                    <a:lnTo>
                      <a:pt x="126" y="724"/>
                    </a:lnTo>
                    <a:lnTo>
                      <a:pt x="76" y="838"/>
                    </a:lnTo>
                    <a:lnTo>
                      <a:pt x="39" y="959"/>
                    </a:lnTo>
                    <a:lnTo>
                      <a:pt x="14" y="1083"/>
                    </a:lnTo>
                    <a:lnTo>
                      <a:pt x="1" y="1212"/>
                    </a:lnTo>
                    <a:lnTo>
                      <a:pt x="0" y="1278"/>
                    </a:lnTo>
                    <a:lnTo>
                      <a:pt x="1" y="1336"/>
                    </a:lnTo>
                    <a:lnTo>
                      <a:pt x="14" y="1463"/>
                    </a:lnTo>
                    <a:lnTo>
                      <a:pt x="40" y="1594"/>
                    </a:lnTo>
                    <a:lnTo>
                      <a:pt x="75" y="1716"/>
                    </a:lnTo>
                    <a:lnTo>
                      <a:pt x="97" y="1768"/>
                    </a:lnTo>
                    <a:lnTo>
                      <a:pt x="1277" y="4505"/>
                    </a:lnTo>
                    <a:lnTo>
                      <a:pt x="2463" y="1755"/>
                    </a:lnTo>
                    <a:lnTo>
                      <a:pt x="2482" y="1707"/>
                    </a:lnTo>
                    <a:lnTo>
                      <a:pt x="2516" y="1590"/>
                    </a:lnTo>
                    <a:lnTo>
                      <a:pt x="2540" y="1463"/>
                    </a:lnTo>
                    <a:lnTo>
                      <a:pt x="2553" y="1336"/>
                    </a:lnTo>
                    <a:lnTo>
                      <a:pt x="2555" y="1278"/>
                    </a:lnTo>
                    <a:lnTo>
                      <a:pt x="2553" y="1212"/>
                    </a:lnTo>
                    <a:lnTo>
                      <a:pt x="2540" y="1083"/>
                    </a:lnTo>
                    <a:lnTo>
                      <a:pt x="2514" y="959"/>
                    </a:lnTo>
                    <a:lnTo>
                      <a:pt x="2478" y="838"/>
                    </a:lnTo>
                    <a:lnTo>
                      <a:pt x="2429" y="724"/>
                    </a:lnTo>
                    <a:lnTo>
                      <a:pt x="2371" y="615"/>
                    </a:lnTo>
                    <a:lnTo>
                      <a:pt x="2302" y="513"/>
                    </a:lnTo>
                    <a:lnTo>
                      <a:pt x="2223" y="418"/>
                    </a:lnTo>
                    <a:lnTo>
                      <a:pt x="2136" y="332"/>
                    </a:lnTo>
                    <a:lnTo>
                      <a:pt x="2041" y="254"/>
                    </a:lnTo>
                    <a:lnTo>
                      <a:pt x="1940" y="185"/>
                    </a:lnTo>
                    <a:lnTo>
                      <a:pt x="1831" y="126"/>
                    </a:lnTo>
                    <a:lnTo>
                      <a:pt x="1717" y="78"/>
                    </a:lnTo>
                    <a:lnTo>
                      <a:pt x="1597" y="40"/>
                    </a:lnTo>
                    <a:lnTo>
                      <a:pt x="1472" y="14"/>
                    </a:lnTo>
                    <a:lnTo>
                      <a:pt x="1343" y="1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rgbClr val="27AE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" name="Freeform 999"/>
              <p:cNvSpPr>
                <a:spLocks/>
              </p:cNvSpPr>
              <p:nvPr/>
            </p:nvSpPr>
            <p:spPr bwMode="auto">
              <a:xfrm>
                <a:off x="7350126" y="4189413"/>
                <a:ext cx="506413" cy="1789113"/>
              </a:xfrm>
              <a:custGeom>
                <a:avLst/>
                <a:gdLst>
                  <a:gd name="T0" fmla="*/ 0 w 1278"/>
                  <a:gd name="T1" fmla="*/ 0 h 4505"/>
                  <a:gd name="T2" fmla="*/ 0 w 1278"/>
                  <a:gd name="T3" fmla="*/ 0 h 4505"/>
                  <a:gd name="T4" fmla="*/ 0 w 1278"/>
                  <a:gd name="T5" fmla="*/ 4505 h 4505"/>
                  <a:gd name="T6" fmla="*/ 1186 w 1278"/>
                  <a:gd name="T7" fmla="*/ 1755 h 4505"/>
                  <a:gd name="T8" fmla="*/ 1205 w 1278"/>
                  <a:gd name="T9" fmla="*/ 1707 h 4505"/>
                  <a:gd name="T10" fmla="*/ 1239 w 1278"/>
                  <a:gd name="T11" fmla="*/ 1590 h 4505"/>
                  <a:gd name="T12" fmla="*/ 1263 w 1278"/>
                  <a:gd name="T13" fmla="*/ 1463 h 4505"/>
                  <a:gd name="T14" fmla="*/ 1276 w 1278"/>
                  <a:gd name="T15" fmla="*/ 1336 h 4505"/>
                  <a:gd name="T16" fmla="*/ 1278 w 1278"/>
                  <a:gd name="T17" fmla="*/ 1278 h 4505"/>
                  <a:gd name="T18" fmla="*/ 1276 w 1278"/>
                  <a:gd name="T19" fmla="*/ 1212 h 4505"/>
                  <a:gd name="T20" fmla="*/ 1263 w 1278"/>
                  <a:gd name="T21" fmla="*/ 1083 h 4505"/>
                  <a:gd name="T22" fmla="*/ 1237 w 1278"/>
                  <a:gd name="T23" fmla="*/ 959 h 4505"/>
                  <a:gd name="T24" fmla="*/ 1201 w 1278"/>
                  <a:gd name="T25" fmla="*/ 838 h 4505"/>
                  <a:gd name="T26" fmla="*/ 1152 w 1278"/>
                  <a:gd name="T27" fmla="*/ 724 h 4505"/>
                  <a:gd name="T28" fmla="*/ 1094 w 1278"/>
                  <a:gd name="T29" fmla="*/ 615 h 4505"/>
                  <a:gd name="T30" fmla="*/ 1025 w 1278"/>
                  <a:gd name="T31" fmla="*/ 513 h 4505"/>
                  <a:gd name="T32" fmla="*/ 946 w 1278"/>
                  <a:gd name="T33" fmla="*/ 418 h 4505"/>
                  <a:gd name="T34" fmla="*/ 859 w 1278"/>
                  <a:gd name="T35" fmla="*/ 332 h 4505"/>
                  <a:gd name="T36" fmla="*/ 764 w 1278"/>
                  <a:gd name="T37" fmla="*/ 254 h 4505"/>
                  <a:gd name="T38" fmla="*/ 663 w 1278"/>
                  <a:gd name="T39" fmla="*/ 185 h 4505"/>
                  <a:gd name="T40" fmla="*/ 554 w 1278"/>
                  <a:gd name="T41" fmla="*/ 126 h 4505"/>
                  <a:gd name="T42" fmla="*/ 440 w 1278"/>
                  <a:gd name="T43" fmla="*/ 78 h 4505"/>
                  <a:gd name="T44" fmla="*/ 320 w 1278"/>
                  <a:gd name="T45" fmla="*/ 40 h 4505"/>
                  <a:gd name="T46" fmla="*/ 195 w 1278"/>
                  <a:gd name="T47" fmla="*/ 14 h 4505"/>
                  <a:gd name="T48" fmla="*/ 66 w 1278"/>
                  <a:gd name="T49" fmla="*/ 1 h 4505"/>
                  <a:gd name="T50" fmla="*/ 0 w 1278"/>
                  <a:gd name="T51" fmla="*/ 0 h 4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78" h="4505">
                    <a:moveTo>
                      <a:pt x="0" y="0"/>
                    </a:moveTo>
                    <a:lnTo>
                      <a:pt x="0" y="0"/>
                    </a:lnTo>
                    <a:lnTo>
                      <a:pt x="0" y="4505"/>
                    </a:lnTo>
                    <a:lnTo>
                      <a:pt x="1186" y="1755"/>
                    </a:lnTo>
                    <a:lnTo>
                      <a:pt x="1205" y="1707"/>
                    </a:lnTo>
                    <a:lnTo>
                      <a:pt x="1239" y="1590"/>
                    </a:lnTo>
                    <a:lnTo>
                      <a:pt x="1263" y="1463"/>
                    </a:lnTo>
                    <a:lnTo>
                      <a:pt x="1276" y="1336"/>
                    </a:lnTo>
                    <a:lnTo>
                      <a:pt x="1278" y="1278"/>
                    </a:lnTo>
                    <a:lnTo>
                      <a:pt x="1276" y="1212"/>
                    </a:lnTo>
                    <a:lnTo>
                      <a:pt x="1263" y="1083"/>
                    </a:lnTo>
                    <a:lnTo>
                      <a:pt x="1237" y="959"/>
                    </a:lnTo>
                    <a:lnTo>
                      <a:pt x="1201" y="838"/>
                    </a:lnTo>
                    <a:lnTo>
                      <a:pt x="1152" y="724"/>
                    </a:lnTo>
                    <a:lnTo>
                      <a:pt x="1094" y="615"/>
                    </a:lnTo>
                    <a:lnTo>
                      <a:pt x="1025" y="513"/>
                    </a:lnTo>
                    <a:lnTo>
                      <a:pt x="946" y="418"/>
                    </a:lnTo>
                    <a:lnTo>
                      <a:pt x="859" y="332"/>
                    </a:lnTo>
                    <a:lnTo>
                      <a:pt x="764" y="254"/>
                    </a:lnTo>
                    <a:lnTo>
                      <a:pt x="663" y="185"/>
                    </a:lnTo>
                    <a:lnTo>
                      <a:pt x="554" y="126"/>
                    </a:lnTo>
                    <a:lnTo>
                      <a:pt x="440" y="78"/>
                    </a:lnTo>
                    <a:lnTo>
                      <a:pt x="320" y="40"/>
                    </a:lnTo>
                    <a:lnTo>
                      <a:pt x="195" y="14"/>
                    </a:lnTo>
                    <a:lnTo>
                      <a:pt x="66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15" name="Oval 57"/>
            <p:cNvSpPr/>
            <p:nvPr/>
          </p:nvSpPr>
          <p:spPr>
            <a:xfrm>
              <a:off x="6933947" y="4210589"/>
              <a:ext cx="832104" cy="832104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000" b="1" dirty="0">
                <a:solidFill>
                  <a:srgbClr val="27AE61"/>
                </a:solidFill>
                <a:latin typeface="Exo 2 SemiBold" panose="020B0604020202020204" charset="0"/>
                <a:cs typeface="Exo 2 SemiBold" panose="020B0604020202020204" charset="0"/>
              </a:endParaRPr>
            </a:p>
          </p:txBody>
        </p:sp>
      </p:grpSp>
      <p:sp>
        <p:nvSpPr>
          <p:cNvPr id="21" name="TextBox 120"/>
          <p:cNvSpPr txBox="1"/>
          <p:nvPr/>
        </p:nvSpPr>
        <p:spPr>
          <a:xfrm>
            <a:off x="2794760" y="3179952"/>
            <a:ext cx="1592317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 smtClean="0">
                <a:solidFill>
                  <a:srgbClr val="27AE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 redujeron las guardias en los Centros de Control al 50%. Este </a:t>
            </a:r>
            <a:r>
              <a:rPr lang="es-ES" sz="1050" b="1" dirty="0">
                <a:solidFill>
                  <a:srgbClr val="27AE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esquema es posible en el marco de la fuerte reducción de las tareas de mantenimiento </a:t>
            </a:r>
            <a:r>
              <a:rPr lang="es-ES" sz="1050" b="1" dirty="0" smtClean="0">
                <a:solidFill>
                  <a:srgbClr val="27AE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programado.</a:t>
            </a:r>
            <a:endParaRPr lang="en-US" sz="1050" b="1" dirty="0">
              <a:solidFill>
                <a:srgbClr val="27AE6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334413" y="2138597"/>
            <a:ext cx="567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>
                <a:solidFill>
                  <a:srgbClr val="00B050"/>
                </a:solidFill>
                <a:latin typeface="Exo 2 SemiBold" panose="020B0604020202020204" charset="0"/>
                <a:cs typeface="Exo 2 SemiBold" panose="020B0604020202020204" charset="0"/>
              </a:rPr>
              <a:t>50%</a:t>
            </a:r>
            <a:endParaRPr lang="es-AR" b="1" dirty="0">
              <a:solidFill>
                <a:srgbClr val="00B050"/>
              </a:solidFill>
              <a:latin typeface="Exo 2 SemiBold" panose="020B0604020202020204" charset="0"/>
              <a:cs typeface="Exo 2 SemiBold" panose="020B0604020202020204" charset="0"/>
            </a:endParaRPr>
          </a:p>
        </p:txBody>
      </p:sp>
      <p:cxnSp>
        <p:nvCxnSpPr>
          <p:cNvPr id="4" name="Conector recto de flecha 3"/>
          <p:cNvCxnSpPr/>
          <p:nvPr/>
        </p:nvCxnSpPr>
        <p:spPr>
          <a:xfrm>
            <a:off x="3586765" y="2446359"/>
            <a:ext cx="0" cy="3389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17"/>
          <p:cNvGrpSpPr/>
          <p:nvPr/>
        </p:nvGrpSpPr>
        <p:grpSpPr>
          <a:xfrm>
            <a:off x="5553878" y="1990441"/>
            <a:ext cx="655031" cy="1157083"/>
            <a:chOff x="6843713" y="4118768"/>
            <a:chExt cx="1012826" cy="1789113"/>
          </a:xfrm>
        </p:grpSpPr>
        <p:grpSp>
          <p:nvGrpSpPr>
            <p:cNvPr id="28" name="Group 9"/>
            <p:cNvGrpSpPr/>
            <p:nvPr/>
          </p:nvGrpSpPr>
          <p:grpSpPr>
            <a:xfrm>
              <a:off x="6843713" y="4118768"/>
              <a:ext cx="1012826" cy="1789113"/>
              <a:chOff x="6843713" y="4189413"/>
              <a:chExt cx="1012826" cy="1789113"/>
            </a:xfrm>
          </p:grpSpPr>
          <p:sp>
            <p:nvSpPr>
              <p:cNvPr id="30" name="Freeform 998"/>
              <p:cNvSpPr>
                <a:spLocks/>
              </p:cNvSpPr>
              <p:nvPr/>
            </p:nvSpPr>
            <p:spPr bwMode="auto">
              <a:xfrm>
                <a:off x="6843713" y="4189413"/>
                <a:ext cx="1012825" cy="1789113"/>
              </a:xfrm>
              <a:custGeom>
                <a:avLst/>
                <a:gdLst>
                  <a:gd name="T0" fmla="*/ 1277 w 2555"/>
                  <a:gd name="T1" fmla="*/ 0 h 4505"/>
                  <a:gd name="T2" fmla="*/ 1212 w 2555"/>
                  <a:gd name="T3" fmla="*/ 1 h 4505"/>
                  <a:gd name="T4" fmla="*/ 1082 w 2555"/>
                  <a:gd name="T5" fmla="*/ 14 h 4505"/>
                  <a:gd name="T6" fmla="*/ 958 w 2555"/>
                  <a:gd name="T7" fmla="*/ 40 h 4505"/>
                  <a:gd name="T8" fmla="*/ 837 w 2555"/>
                  <a:gd name="T9" fmla="*/ 78 h 4505"/>
                  <a:gd name="T10" fmla="*/ 723 w 2555"/>
                  <a:gd name="T11" fmla="*/ 126 h 4505"/>
                  <a:gd name="T12" fmla="*/ 614 w 2555"/>
                  <a:gd name="T13" fmla="*/ 185 h 4505"/>
                  <a:gd name="T14" fmla="*/ 512 w 2555"/>
                  <a:gd name="T15" fmla="*/ 254 h 4505"/>
                  <a:gd name="T16" fmla="*/ 417 w 2555"/>
                  <a:gd name="T17" fmla="*/ 332 h 4505"/>
                  <a:gd name="T18" fmla="*/ 330 w 2555"/>
                  <a:gd name="T19" fmla="*/ 418 h 4505"/>
                  <a:gd name="T20" fmla="*/ 253 w 2555"/>
                  <a:gd name="T21" fmla="*/ 513 h 4505"/>
                  <a:gd name="T22" fmla="*/ 184 w 2555"/>
                  <a:gd name="T23" fmla="*/ 615 h 4505"/>
                  <a:gd name="T24" fmla="*/ 126 w 2555"/>
                  <a:gd name="T25" fmla="*/ 724 h 4505"/>
                  <a:gd name="T26" fmla="*/ 76 w 2555"/>
                  <a:gd name="T27" fmla="*/ 838 h 4505"/>
                  <a:gd name="T28" fmla="*/ 39 w 2555"/>
                  <a:gd name="T29" fmla="*/ 959 h 4505"/>
                  <a:gd name="T30" fmla="*/ 14 w 2555"/>
                  <a:gd name="T31" fmla="*/ 1083 h 4505"/>
                  <a:gd name="T32" fmla="*/ 1 w 2555"/>
                  <a:gd name="T33" fmla="*/ 1212 h 4505"/>
                  <a:gd name="T34" fmla="*/ 0 w 2555"/>
                  <a:gd name="T35" fmla="*/ 1278 h 4505"/>
                  <a:gd name="T36" fmla="*/ 1 w 2555"/>
                  <a:gd name="T37" fmla="*/ 1336 h 4505"/>
                  <a:gd name="T38" fmla="*/ 14 w 2555"/>
                  <a:gd name="T39" fmla="*/ 1463 h 4505"/>
                  <a:gd name="T40" fmla="*/ 40 w 2555"/>
                  <a:gd name="T41" fmla="*/ 1594 h 4505"/>
                  <a:gd name="T42" fmla="*/ 75 w 2555"/>
                  <a:gd name="T43" fmla="*/ 1716 h 4505"/>
                  <a:gd name="T44" fmla="*/ 97 w 2555"/>
                  <a:gd name="T45" fmla="*/ 1768 h 4505"/>
                  <a:gd name="T46" fmla="*/ 1277 w 2555"/>
                  <a:gd name="T47" fmla="*/ 4505 h 4505"/>
                  <a:gd name="T48" fmla="*/ 2463 w 2555"/>
                  <a:gd name="T49" fmla="*/ 1755 h 4505"/>
                  <a:gd name="T50" fmla="*/ 2482 w 2555"/>
                  <a:gd name="T51" fmla="*/ 1707 h 4505"/>
                  <a:gd name="T52" fmla="*/ 2516 w 2555"/>
                  <a:gd name="T53" fmla="*/ 1590 h 4505"/>
                  <a:gd name="T54" fmla="*/ 2540 w 2555"/>
                  <a:gd name="T55" fmla="*/ 1463 h 4505"/>
                  <a:gd name="T56" fmla="*/ 2553 w 2555"/>
                  <a:gd name="T57" fmla="*/ 1336 h 4505"/>
                  <a:gd name="T58" fmla="*/ 2555 w 2555"/>
                  <a:gd name="T59" fmla="*/ 1278 h 4505"/>
                  <a:gd name="T60" fmla="*/ 2553 w 2555"/>
                  <a:gd name="T61" fmla="*/ 1212 h 4505"/>
                  <a:gd name="T62" fmla="*/ 2540 w 2555"/>
                  <a:gd name="T63" fmla="*/ 1083 h 4505"/>
                  <a:gd name="T64" fmla="*/ 2514 w 2555"/>
                  <a:gd name="T65" fmla="*/ 959 h 4505"/>
                  <a:gd name="T66" fmla="*/ 2478 w 2555"/>
                  <a:gd name="T67" fmla="*/ 838 h 4505"/>
                  <a:gd name="T68" fmla="*/ 2429 w 2555"/>
                  <a:gd name="T69" fmla="*/ 724 h 4505"/>
                  <a:gd name="T70" fmla="*/ 2371 w 2555"/>
                  <a:gd name="T71" fmla="*/ 615 h 4505"/>
                  <a:gd name="T72" fmla="*/ 2302 w 2555"/>
                  <a:gd name="T73" fmla="*/ 513 h 4505"/>
                  <a:gd name="T74" fmla="*/ 2223 w 2555"/>
                  <a:gd name="T75" fmla="*/ 418 h 4505"/>
                  <a:gd name="T76" fmla="*/ 2136 w 2555"/>
                  <a:gd name="T77" fmla="*/ 332 h 4505"/>
                  <a:gd name="T78" fmla="*/ 2041 w 2555"/>
                  <a:gd name="T79" fmla="*/ 254 h 4505"/>
                  <a:gd name="T80" fmla="*/ 1940 w 2555"/>
                  <a:gd name="T81" fmla="*/ 185 h 4505"/>
                  <a:gd name="T82" fmla="*/ 1831 w 2555"/>
                  <a:gd name="T83" fmla="*/ 126 h 4505"/>
                  <a:gd name="T84" fmla="*/ 1717 w 2555"/>
                  <a:gd name="T85" fmla="*/ 78 h 4505"/>
                  <a:gd name="T86" fmla="*/ 1597 w 2555"/>
                  <a:gd name="T87" fmla="*/ 40 h 4505"/>
                  <a:gd name="T88" fmla="*/ 1472 w 2555"/>
                  <a:gd name="T89" fmla="*/ 14 h 4505"/>
                  <a:gd name="T90" fmla="*/ 1343 w 2555"/>
                  <a:gd name="T91" fmla="*/ 1 h 4505"/>
                  <a:gd name="T92" fmla="*/ 1277 w 2555"/>
                  <a:gd name="T93" fmla="*/ 0 h 4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55" h="4505">
                    <a:moveTo>
                      <a:pt x="1277" y="0"/>
                    </a:moveTo>
                    <a:lnTo>
                      <a:pt x="1212" y="1"/>
                    </a:lnTo>
                    <a:lnTo>
                      <a:pt x="1082" y="14"/>
                    </a:lnTo>
                    <a:lnTo>
                      <a:pt x="958" y="40"/>
                    </a:lnTo>
                    <a:lnTo>
                      <a:pt x="837" y="78"/>
                    </a:lnTo>
                    <a:lnTo>
                      <a:pt x="723" y="126"/>
                    </a:lnTo>
                    <a:lnTo>
                      <a:pt x="614" y="185"/>
                    </a:lnTo>
                    <a:lnTo>
                      <a:pt x="512" y="254"/>
                    </a:lnTo>
                    <a:lnTo>
                      <a:pt x="417" y="332"/>
                    </a:lnTo>
                    <a:lnTo>
                      <a:pt x="330" y="418"/>
                    </a:lnTo>
                    <a:lnTo>
                      <a:pt x="253" y="513"/>
                    </a:lnTo>
                    <a:lnTo>
                      <a:pt x="184" y="615"/>
                    </a:lnTo>
                    <a:lnTo>
                      <a:pt x="126" y="724"/>
                    </a:lnTo>
                    <a:lnTo>
                      <a:pt x="76" y="838"/>
                    </a:lnTo>
                    <a:lnTo>
                      <a:pt x="39" y="959"/>
                    </a:lnTo>
                    <a:lnTo>
                      <a:pt x="14" y="1083"/>
                    </a:lnTo>
                    <a:lnTo>
                      <a:pt x="1" y="1212"/>
                    </a:lnTo>
                    <a:lnTo>
                      <a:pt x="0" y="1278"/>
                    </a:lnTo>
                    <a:lnTo>
                      <a:pt x="1" y="1336"/>
                    </a:lnTo>
                    <a:lnTo>
                      <a:pt x="14" y="1463"/>
                    </a:lnTo>
                    <a:lnTo>
                      <a:pt x="40" y="1594"/>
                    </a:lnTo>
                    <a:lnTo>
                      <a:pt x="75" y="1716"/>
                    </a:lnTo>
                    <a:lnTo>
                      <a:pt x="97" y="1768"/>
                    </a:lnTo>
                    <a:lnTo>
                      <a:pt x="1277" y="4505"/>
                    </a:lnTo>
                    <a:lnTo>
                      <a:pt x="2463" y="1755"/>
                    </a:lnTo>
                    <a:lnTo>
                      <a:pt x="2482" y="1707"/>
                    </a:lnTo>
                    <a:lnTo>
                      <a:pt x="2516" y="1590"/>
                    </a:lnTo>
                    <a:lnTo>
                      <a:pt x="2540" y="1463"/>
                    </a:lnTo>
                    <a:lnTo>
                      <a:pt x="2553" y="1336"/>
                    </a:lnTo>
                    <a:lnTo>
                      <a:pt x="2555" y="1278"/>
                    </a:lnTo>
                    <a:lnTo>
                      <a:pt x="2553" y="1212"/>
                    </a:lnTo>
                    <a:lnTo>
                      <a:pt x="2540" y="1083"/>
                    </a:lnTo>
                    <a:lnTo>
                      <a:pt x="2514" y="959"/>
                    </a:lnTo>
                    <a:lnTo>
                      <a:pt x="2478" y="838"/>
                    </a:lnTo>
                    <a:lnTo>
                      <a:pt x="2429" y="724"/>
                    </a:lnTo>
                    <a:lnTo>
                      <a:pt x="2371" y="615"/>
                    </a:lnTo>
                    <a:lnTo>
                      <a:pt x="2302" y="513"/>
                    </a:lnTo>
                    <a:lnTo>
                      <a:pt x="2223" y="418"/>
                    </a:lnTo>
                    <a:lnTo>
                      <a:pt x="2136" y="332"/>
                    </a:lnTo>
                    <a:lnTo>
                      <a:pt x="2041" y="254"/>
                    </a:lnTo>
                    <a:lnTo>
                      <a:pt x="1940" y="185"/>
                    </a:lnTo>
                    <a:lnTo>
                      <a:pt x="1831" y="126"/>
                    </a:lnTo>
                    <a:lnTo>
                      <a:pt x="1717" y="78"/>
                    </a:lnTo>
                    <a:lnTo>
                      <a:pt x="1597" y="40"/>
                    </a:lnTo>
                    <a:lnTo>
                      <a:pt x="1472" y="14"/>
                    </a:lnTo>
                    <a:lnTo>
                      <a:pt x="1343" y="1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rgbClr val="27AE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1" name="Freeform 999"/>
              <p:cNvSpPr>
                <a:spLocks/>
              </p:cNvSpPr>
              <p:nvPr/>
            </p:nvSpPr>
            <p:spPr bwMode="auto">
              <a:xfrm>
                <a:off x="7350126" y="4189413"/>
                <a:ext cx="506413" cy="1789113"/>
              </a:xfrm>
              <a:custGeom>
                <a:avLst/>
                <a:gdLst>
                  <a:gd name="T0" fmla="*/ 0 w 1278"/>
                  <a:gd name="T1" fmla="*/ 0 h 4505"/>
                  <a:gd name="T2" fmla="*/ 0 w 1278"/>
                  <a:gd name="T3" fmla="*/ 0 h 4505"/>
                  <a:gd name="T4" fmla="*/ 0 w 1278"/>
                  <a:gd name="T5" fmla="*/ 4505 h 4505"/>
                  <a:gd name="T6" fmla="*/ 1186 w 1278"/>
                  <a:gd name="T7" fmla="*/ 1755 h 4505"/>
                  <a:gd name="T8" fmla="*/ 1205 w 1278"/>
                  <a:gd name="T9" fmla="*/ 1707 h 4505"/>
                  <a:gd name="T10" fmla="*/ 1239 w 1278"/>
                  <a:gd name="T11" fmla="*/ 1590 h 4505"/>
                  <a:gd name="T12" fmla="*/ 1263 w 1278"/>
                  <a:gd name="T13" fmla="*/ 1463 h 4505"/>
                  <a:gd name="T14" fmla="*/ 1276 w 1278"/>
                  <a:gd name="T15" fmla="*/ 1336 h 4505"/>
                  <a:gd name="T16" fmla="*/ 1278 w 1278"/>
                  <a:gd name="T17" fmla="*/ 1278 h 4505"/>
                  <a:gd name="T18" fmla="*/ 1276 w 1278"/>
                  <a:gd name="T19" fmla="*/ 1212 h 4505"/>
                  <a:gd name="T20" fmla="*/ 1263 w 1278"/>
                  <a:gd name="T21" fmla="*/ 1083 h 4505"/>
                  <a:gd name="T22" fmla="*/ 1237 w 1278"/>
                  <a:gd name="T23" fmla="*/ 959 h 4505"/>
                  <a:gd name="T24" fmla="*/ 1201 w 1278"/>
                  <a:gd name="T25" fmla="*/ 838 h 4505"/>
                  <a:gd name="T26" fmla="*/ 1152 w 1278"/>
                  <a:gd name="T27" fmla="*/ 724 h 4505"/>
                  <a:gd name="T28" fmla="*/ 1094 w 1278"/>
                  <a:gd name="T29" fmla="*/ 615 h 4505"/>
                  <a:gd name="T30" fmla="*/ 1025 w 1278"/>
                  <a:gd name="T31" fmla="*/ 513 h 4505"/>
                  <a:gd name="T32" fmla="*/ 946 w 1278"/>
                  <a:gd name="T33" fmla="*/ 418 h 4505"/>
                  <a:gd name="T34" fmla="*/ 859 w 1278"/>
                  <a:gd name="T35" fmla="*/ 332 h 4505"/>
                  <a:gd name="T36" fmla="*/ 764 w 1278"/>
                  <a:gd name="T37" fmla="*/ 254 h 4505"/>
                  <a:gd name="T38" fmla="*/ 663 w 1278"/>
                  <a:gd name="T39" fmla="*/ 185 h 4505"/>
                  <a:gd name="T40" fmla="*/ 554 w 1278"/>
                  <a:gd name="T41" fmla="*/ 126 h 4505"/>
                  <a:gd name="T42" fmla="*/ 440 w 1278"/>
                  <a:gd name="T43" fmla="*/ 78 h 4505"/>
                  <a:gd name="T44" fmla="*/ 320 w 1278"/>
                  <a:gd name="T45" fmla="*/ 40 h 4505"/>
                  <a:gd name="T46" fmla="*/ 195 w 1278"/>
                  <a:gd name="T47" fmla="*/ 14 h 4505"/>
                  <a:gd name="T48" fmla="*/ 66 w 1278"/>
                  <a:gd name="T49" fmla="*/ 1 h 4505"/>
                  <a:gd name="T50" fmla="*/ 0 w 1278"/>
                  <a:gd name="T51" fmla="*/ 0 h 4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78" h="4505">
                    <a:moveTo>
                      <a:pt x="0" y="0"/>
                    </a:moveTo>
                    <a:lnTo>
                      <a:pt x="0" y="0"/>
                    </a:lnTo>
                    <a:lnTo>
                      <a:pt x="0" y="4505"/>
                    </a:lnTo>
                    <a:lnTo>
                      <a:pt x="1186" y="1755"/>
                    </a:lnTo>
                    <a:lnTo>
                      <a:pt x="1205" y="1707"/>
                    </a:lnTo>
                    <a:lnTo>
                      <a:pt x="1239" y="1590"/>
                    </a:lnTo>
                    <a:lnTo>
                      <a:pt x="1263" y="1463"/>
                    </a:lnTo>
                    <a:lnTo>
                      <a:pt x="1276" y="1336"/>
                    </a:lnTo>
                    <a:lnTo>
                      <a:pt x="1278" y="1278"/>
                    </a:lnTo>
                    <a:lnTo>
                      <a:pt x="1276" y="1212"/>
                    </a:lnTo>
                    <a:lnTo>
                      <a:pt x="1263" y="1083"/>
                    </a:lnTo>
                    <a:lnTo>
                      <a:pt x="1237" y="959"/>
                    </a:lnTo>
                    <a:lnTo>
                      <a:pt x="1201" y="838"/>
                    </a:lnTo>
                    <a:lnTo>
                      <a:pt x="1152" y="724"/>
                    </a:lnTo>
                    <a:lnTo>
                      <a:pt x="1094" y="615"/>
                    </a:lnTo>
                    <a:lnTo>
                      <a:pt x="1025" y="513"/>
                    </a:lnTo>
                    <a:lnTo>
                      <a:pt x="946" y="418"/>
                    </a:lnTo>
                    <a:lnTo>
                      <a:pt x="859" y="332"/>
                    </a:lnTo>
                    <a:lnTo>
                      <a:pt x="764" y="254"/>
                    </a:lnTo>
                    <a:lnTo>
                      <a:pt x="663" y="185"/>
                    </a:lnTo>
                    <a:lnTo>
                      <a:pt x="554" y="126"/>
                    </a:lnTo>
                    <a:lnTo>
                      <a:pt x="440" y="78"/>
                    </a:lnTo>
                    <a:lnTo>
                      <a:pt x="320" y="40"/>
                    </a:lnTo>
                    <a:lnTo>
                      <a:pt x="195" y="14"/>
                    </a:lnTo>
                    <a:lnTo>
                      <a:pt x="66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29" name="Oval 57"/>
            <p:cNvSpPr/>
            <p:nvPr/>
          </p:nvSpPr>
          <p:spPr>
            <a:xfrm>
              <a:off x="6933947" y="4210589"/>
              <a:ext cx="832104" cy="832104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000" b="1" dirty="0">
                <a:solidFill>
                  <a:srgbClr val="27AE61"/>
                </a:solidFill>
                <a:latin typeface="Exo 2 SemiBold" panose="020B0604020202020204" charset="0"/>
                <a:cs typeface="Exo 2 SemiBold" panose="020B0604020202020204" charset="0"/>
              </a:endParaRPr>
            </a:p>
          </p:txBody>
        </p:sp>
      </p:grpSp>
      <p:sp>
        <p:nvSpPr>
          <p:cNvPr id="33" name="TextBox 120"/>
          <p:cNvSpPr txBox="1"/>
          <p:nvPr/>
        </p:nvSpPr>
        <p:spPr>
          <a:xfrm>
            <a:off x="5085153" y="3212647"/>
            <a:ext cx="1592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 smtClean="0">
                <a:solidFill>
                  <a:srgbClr val="27AE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 redujo la cantidad de técnicos de EETT presentes en las ET simultáneamente.</a:t>
            </a:r>
            <a:endParaRPr lang="en-US" sz="1050" b="1" dirty="0">
              <a:solidFill>
                <a:srgbClr val="27AE6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5565218" y="2138597"/>
            <a:ext cx="655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>
                <a:solidFill>
                  <a:srgbClr val="00B050"/>
                </a:solidFill>
                <a:latin typeface="Exo 2 SemiBold" panose="020B0604020202020204" charset="0"/>
                <a:cs typeface="Exo 2 SemiBold" panose="020B0604020202020204" charset="0"/>
              </a:rPr>
              <a:t>55%</a:t>
            </a:r>
            <a:endParaRPr lang="es-AR" b="1" dirty="0">
              <a:solidFill>
                <a:srgbClr val="00B050"/>
              </a:solidFill>
              <a:latin typeface="Exo 2 SemiBold" panose="020B0604020202020204" charset="0"/>
              <a:cs typeface="Exo 2 SemiBold" panose="020B0604020202020204" charset="0"/>
            </a:endParaRPr>
          </a:p>
        </p:txBody>
      </p:sp>
      <p:cxnSp>
        <p:nvCxnSpPr>
          <p:cNvPr id="35" name="Conector recto de flecha 34"/>
          <p:cNvCxnSpPr/>
          <p:nvPr/>
        </p:nvCxnSpPr>
        <p:spPr>
          <a:xfrm>
            <a:off x="5873512" y="2446359"/>
            <a:ext cx="0" cy="3389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17"/>
          <p:cNvGrpSpPr/>
          <p:nvPr/>
        </p:nvGrpSpPr>
        <p:grpSpPr>
          <a:xfrm>
            <a:off x="1009448" y="1992278"/>
            <a:ext cx="655031" cy="1157083"/>
            <a:chOff x="6843713" y="4118768"/>
            <a:chExt cx="1012826" cy="1789113"/>
          </a:xfrm>
        </p:grpSpPr>
        <p:grpSp>
          <p:nvGrpSpPr>
            <p:cNvPr id="37" name="Group 9"/>
            <p:cNvGrpSpPr/>
            <p:nvPr/>
          </p:nvGrpSpPr>
          <p:grpSpPr>
            <a:xfrm>
              <a:off x="6843713" y="4118768"/>
              <a:ext cx="1012826" cy="1789113"/>
              <a:chOff x="6843713" y="4189413"/>
              <a:chExt cx="1012826" cy="1789113"/>
            </a:xfrm>
          </p:grpSpPr>
          <p:sp>
            <p:nvSpPr>
              <p:cNvPr id="39" name="Freeform 998"/>
              <p:cNvSpPr>
                <a:spLocks/>
              </p:cNvSpPr>
              <p:nvPr/>
            </p:nvSpPr>
            <p:spPr bwMode="auto">
              <a:xfrm>
                <a:off x="6843713" y="4189413"/>
                <a:ext cx="1012825" cy="1789113"/>
              </a:xfrm>
              <a:custGeom>
                <a:avLst/>
                <a:gdLst>
                  <a:gd name="T0" fmla="*/ 1277 w 2555"/>
                  <a:gd name="T1" fmla="*/ 0 h 4505"/>
                  <a:gd name="T2" fmla="*/ 1212 w 2555"/>
                  <a:gd name="T3" fmla="*/ 1 h 4505"/>
                  <a:gd name="T4" fmla="*/ 1082 w 2555"/>
                  <a:gd name="T5" fmla="*/ 14 h 4505"/>
                  <a:gd name="T6" fmla="*/ 958 w 2555"/>
                  <a:gd name="T7" fmla="*/ 40 h 4505"/>
                  <a:gd name="T8" fmla="*/ 837 w 2555"/>
                  <a:gd name="T9" fmla="*/ 78 h 4505"/>
                  <a:gd name="T10" fmla="*/ 723 w 2555"/>
                  <a:gd name="T11" fmla="*/ 126 h 4505"/>
                  <a:gd name="T12" fmla="*/ 614 w 2555"/>
                  <a:gd name="T13" fmla="*/ 185 h 4505"/>
                  <a:gd name="T14" fmla="*/ 512 w 2555"/>
                  <a:gd name="T15" fmla="*/ 254 h 4505"/>
                  <a:gd name="T16" fmla="*/ 417 w 2555"/>
                  <a:gd name="T17" fmla="*/ 332 h 4505"/>
                  <a:gd name="T18" fmla="*/ 330 w 2555"/>
                  <a:gd name="T19" fmla="*/ 418 h 4505"/>
                  <a:gd name="T20" fmla="*/ 253 w 2555"/>
                  <a:gd name="T21" fmla="*/ 513 h 4505"/>
                  <a:gd name="T22" fmla="*/ 184 w 2555"/>
                  <a:gd name="T23" fmla="*/ 615 h 4505"/>
                  <a:gd name="T24" fmla="*/ 126 w 2555"/>
                  <a:gd name="T25" fmla="*/ 724 h 4505"/>
                  <a:gd name="T26" fmla="*/ 76 w 2555"/>
                  <a:gd name="T27" fmla="*/ 838 h 4505"/>
                  <a:gd name="T28" fmla="*/ 39 w 2555"/>
                  <a:gd name="T29" fmla="*/ 959 h 4505"/>
                  <a:gd name="T30" fmla="*/ 14 w 2555"/>
                  <a:gd name="T31" fmla="*/ 1083 h 4505"/>
                  <a:gd name="T32" fmla="*/ 1 w 2555"/>
                  <a:gd name="T33" fmla="*/ 1212 h 4505"/>
                  <a:gd name="T34" fmla="*/ 0 w 2555"/>
                  <a:gd name="T35" fmla="*/ 1278 h 4505"/>
                  <a:gd name="T36" fmla="*/ 1 w 2555"/>
                  <a:gd name="T37" fmla="*/ 1336 h 4505"/>
                  <a:gd name="T38" fmla="*/ 14 w 2555"/>
                  <a:gd name="T39" fmla="*/ 1463 h 4505"/>
                  <a:gd name="T40" fmla="*/ 40 w 2555"/>
                  <a:gd name="T41" fmla="*/ 1594 h 4505"/>
                  <a:gd name="T42" fmla="*/ 75 w 2555"/>
                  <a:gd name="T43" fmla="*/ 1716 h 4505"/>
                  <a:gd name="T44" fmla="*/ 97 w 2555"/>
                  <a:gd name="T45" fmla="*/ 1768 h 4505"/>
                  <a:gd name="T46" fmla="*/ 1277 w 2555"/>
                  <a:gd name="T47" fmla="*/ 4505 h 4505"/>
                  <a:gd name="T48" fmla="*/ 2463 w 2555"/>
                  <a:gd name="T49" fmla="*/ 1755 h 4505"/>
                  <a:gd name="T50" fmla="*/ 2482 w 2555"/>
                  <a:gd name="T51" fmla="*/ 1707 h 4505"/>
                  <a:gd name="T52" fmla="*/ 2516 w 2555"/>
                  <a:gd name="T53" fmla="*/ 1590 h 4505"/>
                  <a:gd name="T54" fmla="*/ 2540 w 2555"/>
                  <a:gd name="T55" fmla="*/ 1463 h 4505"/>
                  <a:gd name="T56" fmla="*/ 2553 w 2555"/>
                  <a:gd name="T57" fmla="*/ 1336 h 4505"/>
                  <a:gd name="T58" fmla="*/ 2555 w 2555"/>
                  <a:gd name="T59" fmla="*/ 1278 h 4505"/>
                  <a:gd name="T60" fmla="*/ 2553 w 2555"/>
                  <a:gd name="T61" fmla="*/ 1212 h 4505"/>
                  <a:gd name="T62" fmla="*/ 2540 w 2555"/>
                  <a:gd name="T63" fmla="*/ 1083 h 4505"/>
                  <a:gd name="T64" fmla="*/ 2514 w 2555"/>
                  <a:gd name="T65" fmla="*/ 959 h 4505"/>
                  <a:gd name="T66" fmla="*/ 2478 w 2555"/>
                  <a:gd name="T67" fmla="*/ 838 h 4505"/>
                  <a:gd name="T68" fmla="*/ 2429 w 2555"/>
                  <a:gd name="T69" fmla="*/ 724 h 4505"/>
                  <a:gd name="T70" fmla="*/ 2371 w 2555"/>
                  <a:gd name="T71" fmla="*/ 615 h 4505"/>
                  <a:gd name="T72" fmla="*/ 2302 w 2555"/>
                  <a:gd name="T73" fmla="*/ 513 h 4505"/>
                  <a:gd name="T74" fmla="*/ 2223 w 2555"/>
                  <a:gd name="T75" fmla="*/ 418 h 4505"/>
                  <a:gd name="T76" fmla="*/ 2136 w 2555"/>
                  <a:gd name="T77" fmla="*/ 332 h 4505"/>
                  <a:gd name="T78" fmla="*/ 2041 w 2555"/>
                  <a:gd name="T79" fmla="*/ 254 h 4505"/>
                  <a:gd name="T80" fmla="*/ 1940 w 2555"/>
                  <a:gd name="T81" fmla="*/ 185 h 4505"/>
                  <a:gd name="T82" fmla="*/ 1831 w 2555"/>
                  <a:gd name="T83" fmla="*/ 126 h 4505"/>
                  <a:gd name="T84" fmla="*/ 1717 w 2555"/>
                  <a:gd name="T85" fmla="*/ 78 h 4505"/>
                  <a:gd name="T86" fmla="*/ 1597 w 2555"/>
                  <a:gd name="T87" fmla="*/ 40 h 4505"/>
                  <a:gd name="T88" fmla="*/ 1472 w 2555"/>
                  <a:gd name="T89" fmla="*/ 14 h 4505"/>
                  <a:gd name="T90" fmla="*/ 1343 w 2555"/>
                  <a:gd name="T91" fmla="*/ 1 h 4505"/>
                  <a:gd name="T92" fmla="*/ 1277 w 2555"/>
                  <a:gd name="T93" fmla="*/ 0 h 4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55" h="4505">
                    <a:moveTo>
                      <a:pt x="1277" y="0"/>
                    </a:moveTo>
                    <a:lnTo>
                      <a:pt x="1212" y="1"/>
                    </a:lnTo>
                    <a:lnTo>
                      <a:pt x="1082" y="14"/>
                    </a:lnTo>
                    <a:lnTo>
                      <a:pt x="958" y="40"/>
                    </a:lnTo>
                    <a:lnTo>
                      <a:pt x="837" y="78"/>
                    </a:lnTo>
                    <a:lnTo>
                      <a:pt x="723" y="126"/>
                    </a:lnTo>
                    <a:lnTo>
                      <a:pt x="614" y="185"/>
                    </a:lnTo>
                    <a:lnTo>
                      <a:pt x="512" y="254"/>
                    </a:lnTo>
                    <a:lnTo>
                      <a:pt x="417" y="332"/>
                    </a:lnTo>
                    <a:lnTo>
                      <a:pt x="330" y="418"/>
                    </a:lnTo>
                    <a:lnTo>
                      <a:pt x="253" y="513"/>
                    </a:lnTo>
                    <a:lnTo>
                      <a:pt x="184" y="615"/>
                    </a:lnTo>
                    <a:lnTo>
                      <a:pt x="126" y="724"/>
                    </a:lnTo>
                    <a:lnTo>
                      <a:pt x="76" y="838"/>
                    </a:lnTo>
                    <a:lnTo>
                      <a:pt x="39" y="959"/>
                    </a:lnTo>
                    <a:lnTo>
                      <a:pt x="14" y="1083"/>
                    </a:lnTo>
                    <a:lnTo>
                      <a:pt x="1" y="1212"/>
                    </a:lnTo>
                    <a:lnTo>
                      <a:pt x="0" y="1278"/>
                    </a:lnTo>
                    <a:lnTo>
                      <a:pt x="1" y="1336"/>
                    </a:lnTo>
                    <a:lnTo>
                      <a:pt x="14" y="1463"/>
                    </a:lnTo>
                    <a:lnTo>
                      <a:pt x="40" y="1594"/>
                    </a:lnTo>
                    <a:lnTo>
                      <a:pt x="75" y="1716"/>
                    </a:lnTo>
                    <a:lnTo>
                      <a:pt x="97" y="1768"/>
                    </a:lnTo>
                    <a:lnTo>
                      <a:pt x="1277" y="4505"/>
                    </a:lnTo>
                    <a:lnTo>
                      <a:pt x="2463" y="1755"/>
                    </a:lnTo>
                    <a:lnTo>
                      <a:pt x="2482" y="1707"/>
                    </a:lnTo>
                    <a:lnTo>
                      <a:pt x="2516" y="1590"/>
                    </a:lnTo>
                    <a:lnTo>
                      <a:pt x="2540" y="1463"/>
                    </a:lnTo>
                    <a:lnTo>
                      <a:pt x="2553" y="1336"/>
                    </a:lnTo>
                    <a:lnTo>
                      <a:pt x="2555" y="1278"/>
                    </a:lnTo>
                    <a:lnTo>
                      <a:pt x="2553" y="1212"/>
                    </a:lnTo>
                    <a:lnTo>
                      <a:pt x="2540" y="1083"/>
                    </a:lnTo>
                    <a:lnTo>
                      <a:pt x="2514" y="959"/>
                    </a:lnTo>
                    <a:lnTo>
                      <a:pt x="2478" y="838"/>
                    </a:lnTo>
                    <a:lnTo>
                      <a:pt x="2429" y="724"/>
                    </a:lnTo>
                    <a:lnTo>
                      <a:pt x="2371" y="615"/>
                    </a:lnTo>
                    <a:lnTo>
                      <a:pt x="2302" y="513"/>
                    </a:lnTo>
                    <a:lnTo>
                      <a:pt x="2223" y="418"/>
                    </a:lnTo>
                    <a:lnTo>
                      <a:pt x="2136" y="332"/>
                    </a:lnTo>
                    <a:lnTo>
                      <a:pt x="2041" y="254"/>
                    </a:lnTo>
                    <a:lnTo>
                      <a:pt x="1940" y="185"/>
                    </a:lnTo>
                    <a:lnTo>
                      <a:pt x="1831" y="126"/>
                    </a:lnTo>
                    <a:lnTo>
                      <a:pt x="1717" y="78"/>
                    </a:lnTo>
                    <a:lnTo>
                      <a:pt x="1597" y="40"/>
                    </a:lnTo>
                    <a:lnTo>
                      <a:pt x="1472" y="14"/>
                    </a:lnTo>
                    <a:lnTo>
                      <a:pt x="1343" y="1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rgbClr val="27AE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0" name="Freeform 999"/>
              <p:cNvSpPr>
                <a:spLocks/>
              </p:cNvSpPr>
              <p:nvPr/>
            </p:nvSpPr>
            <p:spPr bwMode="auto">
              <a:xfrm>
                <a:off x="7350126" y="4189413"/>
                <a:ext cx="506413" cy="1789113"/>
              </a:xfrm>
              <a:custGeom>
                <a:avLst/>
                <a:gdLst>
                  <a:gd name="T0" fmla="*/ 0 w 1278"/>
                  <a:gd name="T1" fmla="*/ 0 h 4505"/>
                  <a:gd name="T2" fmla="*/ 0 w 1278"/>
                  <a:gd name="T3" fmla="*/ 0 h 4505"/>
                  <a:gd name="T4" fmla="*/ 0 w 1278"/>
                  <a:gd name="T5" fmla="*/ 4505 h 4505"/>
                  <a:gd name="T6" fmla="*/ 1186 w 1278"/>
                  <a:gd name="T7" fmla="*/ 1755 h 4505"/>
                  <a:gd name="T8" fmla="*/ 1205 w 1278"/>
                  <a:gd name="T9" fmla="*/ 1707 h 4505"/>
                  <a:gd name="T10" fmla="*/ 1239 w 1278"/>
                  <a:gd name="T11" fmla="*/ 1590 h 4505"/>
                  <a:gd name="T12" fmla="*/ 1263 w 1278"/>
                  <a:gd name="T13" fmla="*/ 1463 h 4505"/>
                  <a:gd name="T14" fmla="*/ 1276 w 1278"/>
                  <a:gd name="T15" fmla="*/ 1336 h 4505"/>
                  <a:gd name="T16" fmla="*/ 1278 w 1278"/>
                  <a:gd name="T17" fmla="*/ 1278 h 4505"/>
                  <a:gd name="T18" fmla="*/ 1276 w 1278"/>
                  <a:gd name="T19" fmla="*/ 1212 h 4505"/>
                  <a:gd name="T20" fmla="*/ 1263 w 1278"/>
                  <a:gd name="T21" fmla="*/ 1083 h 4505"/>
                  <a:gd name="T22" fmla="*/ 1237 w 1278"/>
                  <a:gd name="T23" fmla="*/ 959 h 4505"/>
                  <a:gd name="T24" fmla="*/ 1201 w 1278"/>
                  <a:gd name="T25" fmla="*/ 838 h 4505"/>
                  <a:gd name="T26" fmla="*/ 1152 w 1278"/>
                  <a:gd name="T27" fmla="*/ 724 h 4505"/>
                  <a:gd name="T28" fmla="*/ 1094 w 1278"/>
                  <a:gd name="T29" fmla="*/ 615 h 4505"/>
                  <a:gd name="T30" fmla="*/ 1025 w 1278"/>
                  <a:gd name="T31" fmla="*/ 513 h 4505"/>
                  <a:gd name="T32" fmla="*/ 946 w 1278"/>
                  <a:gd name="T33" fmla="*/ 418 h 4505"/>
                  <a:gd name="T34" fmla="*/ 859 w 1278"/>
                  <a:gd name="T35" fmla="*/ 332 h 4505"/>
                  <a:gd name="T36" fmla="*/ 764 w 1278"/>
                  <a:gd name="T37" fmla="*/ 254 h 4505"/>
                  <a:gd name="T38" fmla="*/ 663 w 1278"/>
                  <a:gd name="T39" fmla="*/ 185 h 4505"/>
                  <a:gd name="T40" fmla="*/ 554 w 1278"/>
                  <a:gd name="T41" fmla="*/ 126 h 4505"/>
                  <a:gd name="T42" fmla="*/ 440 w 1278"/>
                  <a:gd name="T43" fmla="*/ 78 h 4505"/>
                  <a:gd name="T44" fmla="*/ 320 w 1278"/>
                  <a:gd name="T45" fmla="*/ 40 h 4505"/>
                  <a:gd name="T46" fmla="*/ 195 w 1278"/>
                  <a:gd name="T47" fmla="*/ 14 h 4505"/>
                  <a:gd name="T48" fmla="*/ 66 w 1278"/>
                  <a:gd name="T49" fmla="*/ 1 h 4505"/>
                  <a:gd name="T50" fmla="*/ 0 w 1278"/>
                  <a:gd name="T51" fmla="*/ 0 h 4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78" h="4505">
                    <a:moveTo>
                      <a:pt x="0" y="0"/>
                    </a:moveTo>
                    <a:lnTo>
                      <a:pt x="0" y="0"/>
                    </a:lnTo>
                    <a:lnTo>
                      <a:pt x="0" y="4505"/>
                    </a:lnTo>
                    <a:lnTo>
                      <a:pt x="1186" y="1755"/>
                    </a:lnTo>
                    <a:lnTo>
                      <a:pt x="1205" y="1707"/>
                    </a:lnTo>
                    <a:lnTo>
                      <a:pt x="1239" y="1590"/>
                    </a:lnTo>
                    <a:lnTo>
                      <a:pt x="1263" y="1463"/>
                    </a:lnTo>
                    <a:lnTo>
                      <a:pt x="1276" y="1336"/>
                    </a:lnTo>
                    <a:lnTo>
                      <a:pt x="1278" y="1278"/>
                    </a:lnTo>
                    <a:lnTo>
                      <a:pt x="1276" y="1212"/>
                    </a:lnTo>
                    <a:lnTo>
                      <a:pt x="1263" y="1083"/>
                    </a:lnTo>
                    <a:lnTo>
                      <a:pt x="1237" y="959"/>
                    </a:lnTo>
                    <a:lnTo>
                      <a:pt x="1201" y="838"/>
                    </a:lnTo>
                    <a:lnTo>
                      <a:pt x="1152" y="724"/>
                    </a:lnTo>
                    <a:lnTo>
                      <a:pt x="1094" y="615"/>
                    </a:lnTo>
                    <a:lnTo>
                      <a:pt x="1025" y="513"/>
                    </a:lnTo>
                    <a:lnTo>
                      <a:pt x="946" y="418"/>
                    </a:lnTo>
                    <a:lnTo>
                      <a:pt x="859" y="332"/>
                    </a:lnTo>
                    <a:lnTo>
                      <a:pt x="764" y="254"/>
                    </a:lnTo>
                    <a:lnTo>
                      <a:pt x="663" y="185"/>
                    </a:lnTo>
                    <a:lnTo>
                      <a:pt x="554" y="126"/>
                    </a:lnTo>
                    <a:lnTo>
                      <a:pt x="440" y="78"/>
                    </a:lnTo>
                    <a:lnTo>
                      <a:pt x="320" y="40"/>
                    </a:lnTo>
                    <a:lnTo>
                      <a:pt x="195" y="14"/>
                    </a:lnTo>
                    <a:lnTo>
                      <a:pt x="66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38" name="Oval 57"/>
            <p:cNvSpPr/>
            <p:nvPr/>
          </p:nvSpPr>
          <p:spPr>
            <a:xfrm>
              <a:off x="6933947" y="4210589"/>
              <a:ext cx="832104" cy="832104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000" b="1" dirty="0">
                <a:solidFill>
                  <a:srgbClr val="27AE61"/>
                </a:solidFill>
                <a:latin typeface="Exo 2 SemiBold" panose="020B0604020202020204" charset="0"/>
                <a:cs typeface="Exo 2 SemiBold" panose="020B0604020202020204" charset="0"/>
              </a:endParaRPr>
            </a:p>
          </p:txBody>
        </p:sp>
      </p:grpSp>
      <p:sp>
        <p:nvSpPr>
          <p:cNvPr id="42" name="TextBox 120"/>
          <p:cNvSpPr txBox="1"/>
          <p:nvPr/>
        </p:nvSpPr>
        <p:spPr>
          <a:xfrm>
            <a:off x="540701" y="3202523"/>
            <a:ext cx="15923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>
                <a:solidFill>
                  <a:srgbClr val="27AE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es-ES" sz="1050" b="1" dirty="0" smtClean="0">
                <a:solidFill>
                  <a:srgbClr val="27AE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ersonal realizando teletrabajo (651 personas). </a:t>
            </a:r>
            <a:endParaRPr lang="en-US" sz="1050" b="1" dirty="0">
              <a:solidFill>
                <a:srgbClr val="27AE6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1053081" y="2140434"/>
            <a:ext cx="567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>
                <a:solidFill>
                  <a:srgbClr val="00B050"/>
                </a:solidFill>
                <a:latin typeface="Exo 2 SemiBold" panose="020B0604020202020204" charset="0"/>
                <a:cs typeface="Exo 2 SemiBold" panose="020B0604020202020204" charset="0"/>
              </a:rPr>
              <a:t>45%</a:t>
            </a:r>
            <a:endParaRPr lang="es-AR" b="1" dirty="0">
              <a:solidFill>
                <a:srgbClr val="00B050"/>
              </a:solidFill>
              <a:latin typeface="Exo 2 SemiBold" panose="020B0604020202020204" charset="0"/>
              <a:cs typeface="Exo 2 SemiBold" panose="020B0604020202020204" charset="0"/>
            </a:endParaRPr>
          </a:p>
        </p:txBody>
      </p:sp>
      <p:grpSp>
        <p:nvGrpSpPr>
          <p:cNvPr id="32" name="Group 17"/>
          <p:cNvGrpSpPr/>
          <p:nvPr/>
        </p:nvGrpSpPr>
        <p:grpSpPr>
          <a:xfrm>
            <a:off x="7571387" y="1990441"/>
            <a:ext cx="655031" cy="1157083"/>
            <a:chOff x="6843713" y="4118768"/>
            <a:chExt cx="1012826" cy="1789113"/>
          </a:xfrm>
        </p:grpSpPr>
        <p:grpSp>
          <p:nvGrpSpPr>
            <p:cNvPr id="41" name="Group 9"/>
            <p:cNvGrpSpPr/>
            <p:nvPr/>
          </p:nvGrpSpPr>
          <p:grpSpPr>
            <a:xfrm>
              <a:off x="6843713" y="4118768"/>
              <a:ext cx="1012826" cy="1789113"/>
              <a:chOff x="6843713" y="4189413"/>
              <a:chExt cx="1012826" cy="1789113"/>
            </a:xfrm>
          </p:grpSpPr>
          <p:sp>
            <p:nvSpPr>
              <p:cNvPr id="45" name="Freeform 998"/>
              <p:cNvSpPr>
                <a:spLocks/>
              </p:cNvSpPr>
              <p:nvPr/>
            </p:nvSpPr>
            <p:spPr bwMode="auto">
              <a:xfrm>
                <a:off x="6843713" y="4189413"/>
                <a:ext cx="1012825" cy="1789113"/>
              </a:xfrm>
              <a:custGeom>
                <a:avLst/>
                <a:gdLst>
                  <a:gd name="T0" fmla="*/ 1277 w 2555"/>
                  <a:gd name="T1" fmla="*/ 0 h 4505"/>
                  <a:gd name="T2" fmla="*/ 1212 w 2555"/>
                  <a:gd name="T3" fmla="*/ 1 h 4505"/>
                  <a:gd name="T4" fmla="*/ 1082 w 2555"/>
                  <a:gd name="T5" fmla="*/ 14 h 4505"/>
                  <a:gd name="T6" fmla="*/ 958 w 2555"/>
                  <a:gd name="T7" fmla="*/ 40 h 4505"/>
                  <a:gd name="T8" fmla="*/ 837 w 2555"/>
                  <a:gd name="T9" fmla="*/ 78 h 4505"/>
                  <a:gd name="T10" fmla="*/ 723 w 2555"/>
                  <a:gd name="T11" fmla="*/ 126 h 4505"/>
                  <a:gd name="T12" fmla="*/ 614 w 2555"/>
                  <a:gd name="T13" fmla="*/ 185 h 4505"/>
                  <a:gd name="T14" fmla="*/ 512 w 2555"/>
                  <a:gd name="T15" fmla="*/ 254 h 4505"/>
                  <a:gd name="T16" fmla="*/ 417 w 2555"/>
                  <a:gd name="T17" fmla="*/ 332 h 4505"/>
                  <a:gd name="T18" fmla="*/ 330 w 2555"/>
                  <a:gd name="T19" fmla="*/ 418 h 4505"/>
                  <a:gd name="T20" fmla="*/ 253 w 2555"/>
                  <a:gd name="T21" fmla="*/ 513 h 4505"/>
                  <a:gd name="T22" fmla="*/ 184 w 2555"/>
                  <a:gd name="T23" fmla="*/ 615 h 4505"/>
                  <a:gd name="T24" fmla="*/ 126 w 2555"/>
                  <a:gd name="T25" fmla="*/ 724 h 4505"/>
                  <a:gd name="T26" fmla="*/ 76 w 2555"/>
                  <a:gd name="T27" fmla="*/ 838 h 4505"/>
                  <a:gd name="T28" fmla="*/ 39 w 2555"/>
                  <a:gd name="T29" fmla="*/ 959 h 4505"/>
                  <a:gd name="T30" fmla="*/ 14 w 2555"/>
                  <a:gd name="T31" fmla="*/ 1083 h 4505"/>
                  <a:gd name="T32" fmla="*/ 1 w 2555"/>
                  <a:gd name="T33" fmla="*/ 1212 h 4505"/>
                  <a:gd name="T34" fmla="*/ 0 w 2555"/>
                  <a:gd name="T35" fmla="*/ 1278 h 4505"/>
                  <a:gd name="T36" fmla="*/ 1 w 2555"/>
                  <a:gd name="T37" fmla="*/ 1336 h 4505"/>
                  <a:gd name="T38" fmla="*/ 14 w 2555"/>
                  <a:gd name="T39" fmla="*/ 1463 h 4505"/>
                  <a:gd name="T40" fmla="*/ 40 w 2555"/>
                  <a:gd name="T41" fmla="*/ 1594 h 4505"/>
                  <a:gd name="T42" fmla="*/ 75 w 2555"/>
                  <a:gd name="T43" fmla="*/ 1716 h 4505"/>
                  <a:gd name="T44" fmla="*/ 97 w 2555"/>
                  <a:gd name="T45" fmla="*/ 1768 h 4505"/>
                  <a:gd name="T46" fmla="*/ 1277 w 2555"/>
                  <a:gd name="T47" fmla="*/ 4505 h 4505"/>
                  <a:gd name="T48" fmla="*/ 2463 w 2555"/>
                  <a:gd name="T49" fmla="*/ 1755 h 4505"/>
                  <a:gd name="T50" fmla="*/ 2482 w 2555"/>
                  <a:gd name="T51" fmla="*/ 1707 h 4505"/>
                  <a:gd name="T52" fmla="*/ 2516 w 2555"/>
                  <a:gd name="T53" fmla="*/ 1590 h 4505"/>
                  <a:gd name="T54" fmla="*/ 2540 w 2555"/>
                  <a:gd name="T55" fmla="*/ 1463 h 4505"/>
                  <a:gd name="T56" fmla="*/ 2553 w 2555"/>
                  <a:gd name="T57" fmla="*/ 1336 h 4505"/>
                  <a:gd name="T58" fmla="*/ 2555 w 2555"/>
                  <a:gd name="T59" fmla="*/ 1278 h 4505"/>
                  <a:gd name="T60" fmla="*/ 2553 w 2555"/>
                  <a:gd name="T61" fmla="*/ 1212 h 4505"/>
                  <a:gd name="T62" fmla="*/ 2540 w 2555"/>
                  <a:gd name="T63" fmla="*/ 1083 h 4505"/>
                  <a:gd name="T64" fmla="*/ 2514 w 2555"/>
                  <a:gd name="T65" fmla="*/ 959 h 4505"/>
                  <a:gd name="T66" fmla="*/ 2478 w 2555"/>
                  <a:gd name="T67" fmla="*/ 838 h 4505"/>
                  <a:gd name="T68" fmla="*/ 2429 w 2555"/>
                  <a:gd name="T69" fmla="*/ 724 h 4505"/>
                  <a:gd name="T70" fmla="*/ 2371 w 2555"/>
                  <a:gd name="T71" fmla="*/ 615 h 4505"/>
                  <a:gd name="T72" fmla="*/ 2302 w 2555"/>
                  <a:gd name="T73" fmla="*/ 513 h 4505"/>
                  <a:gd name="T74" fmla="*/ 2223 w 2555"/>
                  <a:gd name="T75" fmla="*/ 418 h 4505"/>
                  <a:gd name="T76" fmla="*/ 2136 w 2555"/>
                  <a:gd name="T77" fmla="*/ 332 h 4505"/>
                  <a:gd name="T78" fmla="*/ 2041 w 2555"/>
                  <a:gd name="T79" fmla="*/ 254 h 4505"/>
                  <a:gd name="T80" fmla="*/ 1940 w 2555"/>
                  <a:gd name="T81" fmla="*/ 185 h 4505"/>
                  <a:gd name="T82" fmla="*/ 1831 w 2555"/>
                  <a:gd name="T83" fmla="*/ 126 h 4505"/>
                  <a:gd name="T84" fmla="*/ 1717 w 2555"/>
                  <a:gd name="T85" fmla="*/ 78 h 4505"/>
                  <a:gd name="T86" fmla="*/ 1597 w 2555"/>
                  <a:gd name="T87" fmla="*/ 40 h 4505"/>
                  <a:gd name="T88" fmla="*/ 1472 w 2555"/>
                  <a:gd name="T89" fmla="*/ 14 h 4505"/>
                  <a:gd name="T90" fmla="*/ 1343 w 2555"/>
                  <a:gd name="T91" fmla="*/ 1 h 4505"/>
                  <a:gd name="T92" fmla="*/ 1277 w 2555"/>
                  <a:gd name="T93" fmla="*/ 0 h 4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55" h="4505">
                    <a:moveTo>
                      <a:pt x="1277" y="0"/>
                    </a:moveTo>
                    <a:lnTo>
                      <a:pt x="1212" y="1"/>
                    </a:lnTo>
                    <a:lnTo>
                      <a:pt x="1082" y="14"/>
                    </a:lnTo>
                    <a:lnTo>
                      <a:pt x="958" y="40"/>
                    </a:lnTo>
                    <a:lnTo>
                      <a:pt x="837" y="78"/>
                    </a:lnTo>
                    <a:lnTo>
                      <a:pt x="723" y="126"/>
                    </a:lnTo>
                    <a:lnTo>
                      <a:pt x="614" y="185"/>
                    </a:lnTo>
                    <a:lnTo>
                      <a:pt x="512" y="254"/>
                    </a:lnTo>
                    <a:lnTo>
                      <a:pt x="417" y="332"/>
                    </a:lnTo>
                    <a:lnTo>
                      <a:pt x="330" y="418"/>
                    </a:lnTo>
                    <a:lnTo>
                      <a:pt x="253" y="513"/>
                    </a:lnTo>
                    <a:lnTo>
                      <a:pt x="184" y="615"/>
                    </a:lnTo>
                    <a:lnTo>
                      <a:pt x="126" y="724"/>
                    </a:lnTo>
                    <a:lnTo>
                      <a:pt x="76" y="838"/>
                    </a:lnTo>
                    <a:lnTo>
                      <a:pt x="39" y="959"/>
                    </a:lnTo>
                    <a:lnTo>
                      <a:pt x="14" y="1083"/>
                    </a:lnTo>
                    <a:lnTo>
                      <a:pt x="1" y="1212"/>
                    </a:lnTo>
                    <a:lnTo>
                      <a:pt x="0" y="1278"/>
                    </a:lnTo>
                    <a:lnTo>
                      <a:pt x="1" y="1336"/>
                    </a:lnTo>
                    <a:lnTo>
                      <a:pt x="14" y="1463"/>
                    </a:lnTo>
                    <a:lnTo>
                      <a:pt x="40" y="1594"/>
                    </a:lnTo>
                    <a:lnTo>
                      <a:pt x="75" y="1716"/>
                    </a:lnTo>
                    <a:lnTo>
                      <a:pt x="97" y="1768"/>
                    </a:lnTo>
                    <a:lnTo>
                      <a:pt x="1277" y="4505"/>
                    </a:lnTo>
                    <a:lnTo>
                      <a:pt x="2463" y="1755"/>
                    </a:lnTo>
                    <a:lnTo>
                      <a:pt x="2482" y="1707"/>
                    </a:lnTo>
                    <a:lnTo>
                      <a:pt x="2516" y="1590"/>
                    </a:lnTo>
                    <a:lnTo>
                      <a:pt x="2540" y="1463"/>
                    </a:lnTo>
                    <a:lnTo>
                      <a:pt x="2553" y="1336"/>
                    </a:lnTo>
                    <a:lnTo>
                      <a:pt x="2555" y="1278"/>
                    </a:lnTo>
                    <a:lnTo>
                      <a:pt x="2553" y="1212"/>
                    </a:lnTo>
                    <a:lnTo>
                      <a:pt x="2540" y="1083"/>
                    </a:lnTo>
                    <a:lnTo>
                      <a:pt x="2514" y="959"/>
                    </a:lnTo>
                    <a:lnTo>
                      <a:pt x="2478" y="838"/>
                    </a:lnTo>
                    <a:lnTo>
                      <a:pt x="2429" y="724"/>
                    </a:lnTo>
                    <a:lnTo>
                      <a:pt x="2371" y="615"/>
                    </a:lnTo>
                    <a:lnTo>
                      <a:pt x="2302" y="513"/>
                    </a:lnTo>
                    <a:lnTo>
                      <a:pt x="2223" y="418"/>
                    </a:lnTo>
                    <a:lnTo>
                      <a:pt x="2136" y="332"/>
                    </a:lnTo>
                    <a:lnTo>
                      <a:pt x="2041" y="254"/>
                    </a:lnTo>
                    <a:lnTo>
                      <a:pt x="1940" y="185"/>
                    </a:lnTo>
                    <a:lnTo>
                      <a:pt x="1831" y="126"/>
                    </a:lnTo>
                    <a:lnTo>
                      <a:pt x="1717" y="78"/>
                    </a:lnTo>
                    <a:lnTo>
                      <a:pt x="1597" y="40"/>
                    </a:lnTo>
                    <a:lnTo>
                      <a:pt x="1472" y="14"/>
                    </a:lnTo>
                    <a:lnTo>
                      <a:pt x="1343" y="1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rgbClr val="27AE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6" name="Freeform 999"/>
              <p:cNvSpPr>
                <a:spLocks/>
              </p:cNvSpPr>
              <p:nvPr/>
            </p:nvSpPr>
            <p:spPr bwMode="auto">
              <a:xfrm>
                <a:off x="7350126" y="4189413"/>
                <a:ext cx="506413" cy="1789113"/>
              </a:xfrm>
              <a:custGeom>
                <a:avLst/>
                <a:gdLst>
                  <a:gd name="T0" fmla="*/ 0 w 1278"/>
                  <a:gd name="T1" fmla="*/ 0 h 4505"/>
                  <a:gd name="T2" fmla="*/ 0 w 1278"/>
                  <a:gd name="T3" fmla="*/ 0 h 4505"/>
                  <a:gd name="T4" fmla="*/ 0 w 1278"/>
                  <a:gd name="T5" fmla="*/ 4505 h 4505"/>
                  <a:gd name="T6" fmla="*/ 1186 w 1278"/>
                  <a:gd name="T7" fmla="*/ 1755 h 4505"/>
                  <a:gd name="T8" fmla="*/ 1205 w 1278"/>
                  <a:gd name="T9" fmla="*/ 1707 h 4505"/>
                  <a:gd name="T10" fmla="*/ 1239 w 1278"/>
                  <a:gd name="T11" fmla="*/ 1590 h 4505"/>
                  <a:gd name="T12" fmla="*/ 1263 w 1278"/>
                  <a:gd name="T13" fmla="*/ 1463 h 4505"/>
                  <a:gd name="T14" fmla="*/ 1276 w 1278"/>
                  <a:gd name="T15" fmla="*/ 1336 h 4505"/>
                  <a:gd name="T16" fmla="*/ 1278 w 1278"/>
                  <a:gd name="T17" fmla="*/ 1278 h 4505"/>
                  <a:gd name="T18" fmla="*/ 1276 w 1278"/>
                  <a:gd name="T19" fmla="*/ 1212 h 4505"/>
                  <a:gd name="T20" fmla="*/ 1263 w 1278"/>
                  <a:gd name="T21" fmla="*/ 1083 h 4505"/>
                  <a:gd name="T22" fmla="*/ 1237 w 1278"/>
                  <a:gd name="T23" fmla="*/ 959 h 4505"/>
                  <a:gd name="T24" fmla="*/ 1201 w 1278"/>
                  <a:gd name="T25" fmla="*/ 838 h 4505"/>
                  <a:gd name="T26" fmla="*/ 1152 w 1278"/>
                  <a:gd name="T27" fmla="*/ 724 h 4505"/>
                  <a:gd name="T28" fmla="*/ 1094 w 1278"/>
                  <a:gd name="T29" fmla="*/ 615 h 4505"/>
                  <a:gd name="T30" fmla="*/ 1025 w 1278"/>
                  <a:gd name="T31" fmla="*/ 513 h 4505"/>
                  <a:gd name="T32" fmla="*/ 946 w 1278"/>
                  <a:gd name="T33" fmla="*/ 418 h 4505"/>
                  <a:gd name="T34" fmla="*/ 859 w 1278"/>
                  <a:gd name="T35" fmla="*/ 332 h 4505"/>
                  <a:gd name="T36" fmla="*/ 764 w 1278"/>
                  <a:gd name="T37" fmla="*/ 254 h 4505"/>
                  <a:gd name="T38" fmla="*/ 663 w 1278"/>
                  <a:gd name="T39" fmla="*/ 185 h 4505"/>
                  <a:gd name="T40" fmla="*/ 554 w 1278"/>
                  <a:gd name="T41" fmla="*/ 126 h 4505"/>
                  <a:gd name="T42" fmla="*/ 440 w 1278"/>
                  <a:gd name="T43" fmla="*/ 78 h 4505"/>
                  <a:gd name="T44" fmla="*/ 320 w 1278"/>
                  <a:gd name="T45" fmla="*/ 40 h 4505"/>
                  <a:gd name="T46" fmla="*/ 195 w 1278"/>
                  <a:gd name="T47" fmla="*/ 14 h 4505"/>
                  <a:gd name="T48" fmla="*/ 66 w 1278"/>
                  <a:gd name="T49" fmla="*/ 1 h 4505"/>
                  <a:gd name="T50" fmla="*/ 0 w 1278"/>
                  <a:gd name="T51" fmla="*/ 0 h 4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78" h="4505">
                    <a:moveTo>
                      <a:pt x="0" y="0"/>
                    </a:moveTo>
                    <a:lnTo>
                      <a:pt x="0" y="0"/>
                    </a:lnTo>
                    <a:lnTo>
                      <a:pt x="0" y="4505"/>
                    </a:lnTo>
                    <a:lnTo>
                      <a:pt x="1186" y="1755"/>
                    </a:lnTo>
                    <a:lnTo>
                      <a:pt x="1205" y="1707"/>
                    </a:lnTo>
                    <a:lnTo>
                      <a:pt x="1239" y="1590"/>
                    </a:lnTo>
                    <a:lnTo>
                      <a:pt x="1263" y="1463"/>
                    </a:lnTo>
                    <a:lnTo>
                      <a:pt x="1276" y="1336"/>
                    </a:lnTo>
                    <a:lnTo>
                      <a:pt x="1278" y="1278"/>
                    </a:lnTo>
                    <a:lnTo>
                      <a:pt x="1276" y="1212"/>
                    </a:lnTo>
                    <a:lnTo>
                      <a:pt x="1263" y="1083"/>
                    </a:lnTo>
                    <a:lnTo>
                      <a:pt x="1237" y="959"/>
                    </a:lnTo>
                    <a:lnTo>
                      <a:pt x="1201" y="838"/>
                    </a:lnTo>
                    <a:lnTo>
                      <a:pt x="1152" y="724"/>
                    </a:lnTo>
                    <a:lnTo>
                      <a:pt x="1094" y="615"/>
                    </a:lnTo>
                    <a:lnTo>
                      <a:pt x="1025" y="513"/>
                    </a:lnTo>
                    <a:lnTo>
                      <a:pt x="946" y="418"/>
                    </a:lnTo>
                    <a:lnTo>
                      <a:pt x="859" y="332"/>
                    </a:lnTo>
                    <a:lnTo>
                      <a:pt x="764" y="254"/>
                    </a:lnTo>
                    <a:lnTo>
                      <a:pt x="663" y="185"/>
                    </a:lnTo>
                    <a:lnTo>
                      <a:pt x="554" y="126"/>
                    </a:lnTo>
                    <a:lnTo>
                      <a:pt x="440" y="78"/>
                    </a:lnTo>
                    <a:lnTo>
                      <a:pt x="320" y="40"/>
                    </a:lnTo>
                    <a:lnTo>
                      <a:pt x="195" y="14"/>
                    </a:lnTo>
                    <a:lnTo>
                      <a:pt x="66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44" name="Oval 57"/>
            <p:cNvSpPr/>
            <p:nvPr/>
          </p:nvSpPr>
          <p:spPr>
            <a:xfrm>
              <a:off x="6933947" y="4210589"/>
              <a:ext cx="832104" cy="832104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000" b="1" dirty="0">
                <a:solidFill>
                  <a:srgbClr val="27AE61"/>
                </a:solidFill>
                <a:latin typeface="Exo 2 SemiBold" panose="020B0604020202020204" charset="0"/>
                <a:cs typeface="Exo 2 SemiBold" panose="020B0604020202020204" charset="0"/>
              </a:endParaRPr>
            </a:p>
          </p:txBody>
        </p:sp>
      </p:grpSp>
      <p:sp>
        <p:nvSpPr>
          <p:cNvPr id="47" name="TextBox 120"/>
          <p:cNvSpPr txBox="1"/>
          <p:nvPr/>
        </p:nvSpPr>
        <p:spPr>
          <a:xfrm>
            <a:off x="7102662" y="3212647"/>
            <a:ext cx="1592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 smtClean="0">
                <a:solidFill>
                  <a:srgbClr val="27AE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 redujo la cantidad de personal de mantenimiento trabajando presencialmente.</a:t>
            </a:r>
            <a:endParaRPr lang="en-US" sz="1050" b="1" dirty="0">
              <a:solidFill>
                <a:srgbClr val="27AE6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7582727" y="2138597"/>
            <a:ext cx="655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>
                <a:solidFill>
                  <a:srgbClr val="00B050"/>
                </a:solidFill>
                <a:latin typeface="Exo 2 SemiBold" panose="020B0604020202020204" charset="0"/>
                <a:cs typeface="Exo 2 SemiBold" panose="020B0604020202020204" charset="0"/>
              </a:rPr>
              <a:t>82%</a:t>
            </a:r>
            <a:endParaRPr lang="es-AR" b="1" dirty="0">
              <a:solidFill>
                <a:srgbClr val="00B050"/>
              </a:solidFill>
              <a:latin typeface="Exo 2 SemiBold" panose="020B0604020202020204" charset="0"/>
              <a:cs typeface="Exo 2 SemiBold" panose="020B0604020202020204" charset="0"/>
            </a:endParaRPr>
          </a:p>
        </p:txBody>
      </p:sp>
      <p:cxnSp>
        <p:nvCxnSpPr>
          <p:cNvPr id="49" name="Conector recto de flecha 48"/>
          <p:cNvCxnSpPr/>
          <p:nvPr/>
        </p:nvCxnSpPr>
        <p:spPr>
          <a:xfrm>
            <a:off x="7891021" y="2446359"/>
            <a:ext cx="0" cy="3389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Imagen 4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9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/>
        </p:nvSpPr>
        <p:spPr>
          <a:xfrm>
            <a:off x="7072874" y="4623650"/>
            <a:ext cx="19497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 algn="ctr">
              <a:buSzPts val="900"/>
            </a:pPr>
            <a:r>
              <a:rPr lang="es-ES" sz="8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ACTUACIONES FRENTE AL COVID - 19</a:t>
            </a:r>
            <a:endParaRPr lang="es-ES" sz="800" dirty="0"/>
          </a:p>
        </p:txBody>
      </p:sp>
      <p:pic>
        <p:nvPicPr>
          <p:cNvPr id="50" name="Imagen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74" y="236483"/>
            <a:ext cx="6023393" cy="1974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399" y="2309648"/>
            <a:ext cx="6491175" cy="2228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2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>
          <a:xfrm>
            <a:off x="790552" y="369286"/>
            <a:ext cx="8432276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>
              <a:buSzPts val="2200"/>
            </a:pPr>
            <a:r>
              <a:rPr lang="es-ES" sz="22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Campañas </a:t>
            </a:r>
            <a:r>
              <a:rPr lang="es-ES" sz="22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de </a:t>
            </a:r>
            <a:r>
              <a:rPr lang="es-ES" sz="22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divulgación (Intranet)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7072874" y="4623650"/>
            <a:ext cx="19497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 algn="ctr">
              <a:buSzPts val="900"/>
            </a:pPr>
            <a:r>
              <a:rPr lang="es-ES" sz="8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ACTUACIONES FRENTE AL COVID - 19</a:t>
            </a:r>
            <a:endParaRPr lang="es-ES" sz="8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17" y="884086"/>
            <a:ext cx="3459911" cy="4083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013" y="884086"/>
            <a:ext cx="3785118" cy="408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6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>
          <a:xfrm>
            <a:off x="661810" y="368741"/>
            <a:ext cx="8432276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>
              <a:buSzPts val="2200"/>
            </a:pPr>
            <a:r>
              <a:rPr lang="es-ES" sz="22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Campañas </a:t>
            </a:r>
            <a:r>
              <a:rPr lang="es-ES" sz="22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de </a:t>
            </a:r>
            <a:r>
              <a:rPr lang="es-ES" sz="22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divulgación (Mail)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4;p14"/>
          <p:cNvSpPr txBox="1"/>
          <p:nvPr/>
        </p:nvSpPr>
        <p:spPr>
          <a:xfrm>
            <a:off x="7049226" y="4631533"/>
            <a:ext cx="19497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 algn="ctr">
              <a:buSzPts val="900"/>
            </a:pPr>
            <a:r>
              <a:rPr lang="es-AR" sz="8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ACTUACIONES FRENTE AL COVID - 19</a:t>
            </a:r>
            <a:endParaRPr lang="es-AR" sz="800" dirty="0"/>
          </a:p>
        </p:txBody>
      </p:sp>
      <p:pic>
        <p:nvPicPr>
          <p:cNvPr id="41" name="Imagen 40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6110" y="965341"/>
            <a:ext cx="2651767" cy="1487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Freeform 48"/>
          <p:cNvSpPr>
            <a:spLocks/>
          </p:cNvSpPr>
          <p:nvPr/>
        </p:nvSpPr>
        <p:spPr bwMode="auto">
          <a:xfrm rot="18900000">
            <a:off x="3480869" y="2800172"/>
            <a:ext cx="695198" cy="530527"/>
          </a:xfrm>
          <a:custGeom>
            <a:avLst/>
            <a:gdLst>
              <a:gd name="T0" fmla="*/ 0 w 971"/>
              <a:gd name="T1" fmla="*/ 74 h 741"/>
              <a:gd name="T2" fmla="*/ 653 w 971"/>
              <a:gd name="T3" fmla="*/ 0 h 741"/>
              <a:gd name="T4" fmla="*/ 971 w 971"/>
              <a:gd name="T5" fmla="*/ 384 h 741"/>
              <a:gd name="T6" fmla="*/ 403 w 971"/>
              <a:gd name="T7" fmla="*/ 741 h 741"/>
              <a:gd name="T8" fmla="*/ 133 w 971"/>
              <a:gd name="T9" fmla="*/ 566 h 741"/>
              <a:gd name="T10" fmla="*/ 0 w 971"/>
              <a:gd name="T11" fmla="*/ 74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" h="741">
                <a:moveTo>
                  <a:pt x="0" y="74"/>
                </a:moveTo>
                <a:lnTo>
                  <a:pt x="653" y="0"/>
                </a:lnTo>
                <a:lnTo>
                  <a:pt x="971" y="384"/>
                </a:lnTo>
                <a:lnTo>
                  <a:pt x="403" y="741"/>
                </a:lnTo>
                <a:lnTo>
                  <a:pt x="133" y="566"/>
                </a:lnTo>
                <a:lnTo>
                  <a:pt x="0" y="7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29" name="Freeform 49"/>
          <p:cNvSpPr>
            <a:spLocks/>
          </p:cNvSpPr>
          <p:nvPr/>
        </p:nvSpPr>
        <p:spPr bwMode="auto">
          <a:xfrm rot="18900000">
            <a:off x="3526382" y="2769503"/>
            <a:ext cx="425282" cy="281372"/>
          </a:xfrm>
          <a:custGeom>
            <a:avLst/>
            <a:gdLst>
              <a:gd name="T0" fmla="*/ 36 w 594"/>
              <a:gd name="T1" fmla="*/ 393 h 393"/>
              <a:gd name="T2" fmla="*/ 594 w 594"/>
              <a:gd name="T3" fmla="*/ 331 h 393"/>
              <a:gd name="T4" fmla="*/ 407 w 594"/>
              <a:gd name="T5" fmla="*/ 80 h 393"/>
              <a:gd name="T6" fmla="*/ 152 w 594"/>
              <a:gd name="T7" fmla="*/ 0 h 393"/>
              <a:gd name="T8" fmla="*/ 0 w 594"/>
              <a:gd name="T9" fmla="*/ 42 h 393"/>
              <a:gd name="T10" fmla="*/ 0 w 594"/>
              <a:gd name="T11" fmla="*/ 246 h 393"/>
              <a:gd name="T12" fmla="*/ 36 w 594"/>
              <a:gd name="T13" fmla="*/ 393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4" h="393">
                <a:moveTo>
                  <a:pt x="36" y="393"/>
                </a:moveTo>
                <a:lnTo>
                  <a:pt x="594" y="331"/>
                </a:lnTo>
                <a:lnTo>
                  <a:pt x="407" y="80"/>
                </a:lnTo>
                <a:lnTo>
                  <a:pt x="152" y="0"/>
                </a:lnTo>
                <a:lnTo>
                  <a:pt x="0" y="42"/>
                </a:lnTo>
                <a:lnTo>
                  <a:pt x="0" y="246"/>
                </a:lnTo>
                <a:lnTo>
                  <a:pt x="36" y="393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0" name="Freeform 50"/>
          <p:cNvSpPr>
            <a:spLocks/>
          </p:cNvSpPr>
          <p:nvPr/>
        </p:nvSpPr>
        <p:spPr bwMode="auto">
          <a:xfrm rot="18900000">
            <a:off x="3965265" y="3210781"/>
            <a:ext cx="380891" cy="594248"/>
          </a:xfrm>
          <a:custGeom>
            <a:avLst/>
            <a:gdLst>
              <a:gd name="T0" fmla="*/ 55 w 225"/>
              <a:gd name="T1" fmla="*/ 351 h 351"/>
              <a:gd name="T2" fmla="*/ 210 w 225"/>
              <a:gd name="T3" fmla="*/ 304 h 351"/>
              <a:gd name="T4" fmla="*/ 225 w 225"/>
              <a:gd name="T5" fmla="*/ 70 h 351"/>
              <a:gd name="T6" fmla="*/ 163 w 225"/>
              <a:gd name="T7" fmla="*/ 0 h 351"/>
              <a:gd name="T8" fmla="*/ 36 w 225"/>
              <a:gd name="T9" fmla="*/ 84 h 351"/>
              <a:gd name="T10" fmla="*/ 0 w 225"/>
              <a:gd name="T11" fmla="*/ 200 h 351"/>
              <a:gd name="T12" fmla="*/ 55 w 225"/>
              <a:gd name="T13" fmla="*/ 351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5" h="351">
                <a:moveTo>
                  <a:pt x="55" y="351"/>
                </a:moveTo>
                <a:cubicBezTo>
                  <a:pt x="210" y="304"/>
                  <a:pt x="210" y="304"/>
                  <a:pt x="210" y="304"/>
                </a:cubicBezTo>
                <a:cubicBezTo>
                  <a:pt x="225" y="70"/>
                  <a:pt x="225" y="70"/>
                  <a:pt x="225" y="70"/>
                </a:cubicBezTo>
                <a:cubicBezTo>
                  <a:pt x="163" y="0"/>
                  <a:pt x="163" y="0"/>
                  <a:pt x="163" y="0"/>
                </a:cubicBezTo>
                <a:cubicBezTo>
                  <a:pt x="163" y="0"/>
                  <a:pt x="38" y="82"/>
                  <a:pt x="36" y="84"/>
                </a:cubicBezTo>
                <a:cubicBezTo>
                  <a:pt x="35" y="85"/>
                  <a:pt x="0" y="200"/>
                  <a:pt x="0" y="200"/>
                </a:cubicBezTo>
                <a:lnTo>
                  <a:pt x="55" y="351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1" name="Freeform 51"/>
          <p:cNvSpPr>
            <a:spLocks/>
          </p:cNvSpPr>
          <p:nvPr/>
        </p:nvSpPr>
        <p:spPr bwMode="auto">
          <a:xfrm rot="18900000">
            <a:off x="4228223" y="3138919"/>
            <a:ext cx="554154" cy="404518"/>
          </a:xfrm>
          <a:custGeom>
            <a:avLst/>
            <a:gdLst>
              <a:gd name="T0" fmla="*/ 6 w 327"/>
              <a:gd name="T1" fmla="*/ 23 h 239"/>
              <a:gd name="T2" fmla="*/ 327 w 327"/>
              <a:gd name="T3" fmla="*/ 0 h 239"/>
              <a:gd name="T4" fmla="*/ 249 w 327"/>
              <a:gd name="T5" fmla="*/ 160 h 239"/>
              <a:gd name="T6" fmla="*/ 108 w 327"/>
              <a:gd name="T7" fmla="*/ 239 h 239"/>
              <a:gd name="T8" fmla="*/ 1 w 327"/>
              <a:gd name="T9" fmla="*/ 152 h 239"/>
              <a:gd name="T10" fmla="*/ 6 w 327"/>
              <a:gd name="T11" fmla="*/ 23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7" h="239">
                <a:moveTo>
                  <a:pt x="6" y="23"/>
                </a:moveTo>
                <a:cubicBezTo>
                  <a:pt x="327" y="0"/>
                  <a:pt x="327" y="0"/>
                  <a:pt x="327" y="0"/>
                </a:cubicBezTo>
                <a:cubicBezTo>
                  <a:pt x="249" y="160"/>
                  <a:pt x="249" y="160"/>
                  <a:pt x="249" y="160"/>
                </a:cubicBezTo>
                <a:cubicBezTo>
                  <a:pt x="249" y="160"/>
                  <a:pt x="113" y="239"/>
                  <a:pt x="108" y="239"/>
                </a:cubicBezTo>
                <a:cubicBezTo>
                  <a:pt x="103" y="238"/>
                  <a:pt x="3" y="152"/>
                  <a:pt x="1" y="152"/>
                </a:cubicBezTo>
                <a:cubicBezTo>
                  <a:pt x="0" y="151"/>
                  <a:pt x="6" y="23"/>
                  <a:pt x="6" y="23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2" name="Freeform 52"/>
          <p:cNvSpPr>
            <a:spLocks/>
          </p:cNvSpPr>
          <p:nvPr/>
        </p:nvSpPr>
        <p:spPr bwMode="auto">
          <a:xfrm rot="18900000">
            <a:off x="3949511" y="2651415"/>
            <a:ext cx="423134" cy="740304"/>
          </a:xfrm>
          <a:custGeom>
            <a:avLst/>
            <a:gdLst>
              <a:gd name="T0" fmla="*/ 94 w 591"/>
              <a:gd name="T1" fmla="*/ 1034 h 1034"/>
              <a:gd name="T2" fmla="*/ 579 w 591"/>
              <a:gd name="T3" fmla="*/ 968 h 1034"/>
              <a:gd name="T4" fmla="*/ 591 w 591"/>
              <a:gd name="T5" fmla="*/ 497 h 1034"/>
              <a:gd name="T6" fmla="*/ 402 w 591"/>
              <a:gd name="T7" fmla="*/ 24 h 1034"/>
              <a:gd name="T8" fmla="*/ 321 w 591"/>
              <a:gd name="T9" fmla="*/ 0 h 1034"/>
              <a:gd name="T10" fmla="*/ 0 w 591"/>
              <a:gd name="T11" fmla="*/ 19 h 1034"/>
              <a:gd name="T12" fmla="*/ 94 w 591"/>
              <a:gd name="T13" fmla="*/ 1034 h 1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1" h="1034">
                <a:moveTo>
                  <a:pt x="94" y="1034"/>
                </a:moveTo>
                <a:lnTo>
                  <a:pt x="579" y="968"/>
                </a:lnTo>
                <a:lnTo>
                  <a:pt x="591" y="497"/>
                </a:lnTo>
                <a:lnTo>
                  <a:pt x="402" y="24"/>
                </a:lnTo>
                <a:lnTo>
                  <a:pt x="321" y="0"/>
                </a:lnTo>
                <a:lnTo>
                  <a:pt x="0" y="19"/>
                </a:lnTo>
                <a:lnTo>
                  <a:pt x="94" y="103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3" name="Freeform 53"/>
          <p:cNvSpPr>
            <a:spLocks/>
          </p:cNvSpPr>
          <p:nvPr/>
        </p:nvSpPr>
        <p:spPr bwMode="auto">
          <a:xfrm rot="18900000">
            <a:off x="3536209" y="1490879"/>
            <a:ext cx="499742" cy="504753"/>
          </a:xfrm>
          <a:custGeom>
            <a:avLst/>
            <a:gdLst>
              <a:gd name="T0" fmla="*/ 168 w 698"/>
              <a:gd name="T1" fmla="*/ 0 h 705"/>
              <a:gd name="T2" fmla="*/ 0 w 698"/>
              <a:gd name="T3" fmla="*/ 485 h 705"/>
              <a:gd name="T4" fmla="*/ 457 w 698"/>
              <a:gd name="T5" fmla="*/ 705 h 705"/>
              <a:gd name="T6" fmla="*/ 698 w 698"/>
              <a:gd name="T7" fmla="*/ 606 h 705"/>
              <a:gd name="T8" fmla="*/ 660 w 698"/>
              <a:gd name="T9" fmla="*/ 352 h 705"/>
              <a:gd name="T10" fmla="*/ 168 w 698"/>
              <a:gd name="T11" fmla="*/ 0 h 7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98" h="705">
                <a:moveTo>
                  <a:pt x="168" y="0"/>
                </a:moveTo>
                <a:lnTo>
                  <a:pt x="0" y="485"/>
                </a:lnTo>
                <a:lnTo>
                  <a:pt x="457" y="705"/>
                </a:lnTo>
                <a:lnTo>
                  <a:pt x="698" y="606"/>
                </a:lnTo>
                <a:lnTo>
                  <a:pt x="660" y="352"/>
                </a:lnTo>
                <a:lnTo>
                  <a:pt x="16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4" name="Freeform 54"/>
          <p:cNvSpPr>
            <a:spLocks/>
          </p:cNvSpPr>
          <p:nvPr/>
        </p:nvSpPr>
        <p:spPr bwMode="auto">
          <a:xfrm rot="18900000">
            <a:off x="3722481" y="1871696"/>
            <a:ext cx="370868" cy="494729"/>
          </a:xfrm>
          <a:custGeom>
            <a:avLst/>
            <a:gdLst>
              <a:gd name="T0" fmla="*/ 518 w 518"/>
              <a:gd name="T1" fmla="*/ 71 h 691"/>
              <a:gd name="T2" fmla="*/ 303 w 518"/>
              <a:gd name="T3" fmla="*/ 691 h 691"/>
              <a:gd name="T4" fmla="*/ 45 w 518"/>
              <a:gd name="T5" fmla="*/ 407 h 691"/>
              <a:gd name="T6" fmla="*/ 0 w 518"/>
              <a:gd name="T7" fmla="*/ 94 h 691"/>
              <a:gd name="T8" fmla="*/ 166 w 518"/>
              <a:gd name="T9" fmla="*/ 0 h 691"/>
              <a:gd name="T10" fmla="*/ 518 w 518"/>
              <a:gd name="T11" fmla="*/ 71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18" h="691">
                <a:moveTo>
                  <a:pt x="518" y="71"/>
                </a:moveTo>
                <a:lnTo>
                  <a:pt x="303" y="691"/>
                </a:lnTo>
                <a:lnTo>
                  <a:pt x="45" y="407"/>
                </a:lnTo>
                <a:lnTo>
                  <a:pt x="0" y="94"/>
                </a:lnTo>
                <a:lnTo>
                  <a:pt x="166" y="0"/>
                </a:lnTo>
                <a:lnTo>
                  <a:pt x="518" y="71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5" name="Freeform 55"/>
          <p:cNvSpPr>
            <a:spLocks/>
          </p:cNvSpPr>
          <p:nvPr/>
        </p:nvSpPr>
        <p:spPr bwMode="auto">
          <a:xfrm rot="18900000">
            <a:off x="4140019" y="1330871"/>
            <a:ext cx="632194" cy="420269"/>
          </a:xfrm>
          <a:custGeom>
            <a:avLst/>
            <a:gdLst>
              <a:gd name="T0" fmla="*/ 883 w 883"/>
              <a:gd name="T1" fmla="*/ 78 h 587"/>
              <a:gd name="T2" fmla="*/ 665 w 883"/>
              <a:gd name="T3" fmla="*/ 587 h 587"/>
              <a:gd name="T4" fmla="*/ 137 w 883"/>
              <a:gd name="T5" fmla="*/ 411 h 587"/>
              <a:gd name="T6" fmla="*/ 0 w 883"/>
              <a:gd name="T7" fmla="*/ 142 h 587"/>
              <a:gd name="T8" fmla="*/ 279 w 883"/>
              <a:gd name="T9" fmla="*/ 0 h 587"/>
              <a:gd name="T10" fmla="*/ 883 w 883"/>
              <a:gd name="T11" fmla="*/ 78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3" h="587">
                <a:moveTo>
                  <a:pt x="883" y="78"/>
                </a:moveTo>
                <a:lnTo>
                  <a:pt x="665" y="587"/>
                </a:lnTo>
                <a:lnTo>
                  <a:pt x="137" y="411"/>
                </a:lnTo>
                <a:lnTo>
                  <a:pt x="0" y="142"/>
                </a:lnTo>
                <a:lnTo>
                  <a:pt x="279" y="0"/>
                </a:lnTo>
                <a:lnTo>
                  <a:pt x="883" y="7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7" name="Freeform 56"/>
          <p:cNvSpPr>
            <a:spLocks/>
          </p:cNvSpPr>
          <p:nvPr/>
        </p:nvSpPr>
        <p:spPr bwMode="auto">
          <a:xfrm rot="18900000">
            <a:off x="4388937" y="1547314"/>
            <a:ext cx="378028" cy="428145"/>
          </a:xfrm>
          <a:custGeom>
            <a:avLst/>
            <a:gdLst>
              <a:gd name="T0" fmla="*/ 83 w 223"/>
              <a:gd name="T1" fmla="*/ 0 h 253"/>
              <a:gd name="T2" fmla="*/ 0 w 223"/>
              <a:gd name="T3" fmla="*/ 241 h 253"/>
              <a:gd name="T4" fmla="*/ 118 w 223"/>
              <a:gd name="T5" fmla="*/ 253 h 253"/>
              <a:gd name="T6" fmla="*/ 223 w 223"/>
              <a:gd name="T7" fmla="*/ 193 h 253"/>
              <a:gd name="T8" fmla="*/ 203 w 223"/>
              <a:gd name="T9" fmla="*/ 75 h 253"/>
              <a:gd name="T10" fmla="*/ 83 w 223"/>
              <a:gd name="T11" fmla="*/ 0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" h="253">
                <a:moveTo>
                  <a:pt x="83" y="0"/>
                </a:moveTo>
                <a:cubicBezTo>
                  <a:pt x="0" y="241"/>
                  <a:pt x="0" y="241"/>
                  <a:pt x="0" y="241"/>
                </a:cubicBezTo>
                <a:cubicBezTo>
                  <a:pt x="118" y="253"/>
                  <a:pt x="118" y="253"/>
                  <a:pt x="118" y="253"/>
                </a:cubicBezTo>
                <a:cubicBezTo>
                  <a:pt x="118" y="253"/>
                  <a:pt x="223" y="198"/>
                  <a:pt x="223" y="193"/>
                </a:cubicBezTo>
                <a:cubicBezTo>
                  <a:pt x="223" y="188"/>
                  <a:pt x="203" y="75"/>
                  <a:pt x="203" y="75"/>
                </a:cubicBezTo>
                <a:lnTo>
                  <a:pt x="83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8" name="Freeform 57"/>
          <p:cNvSpPr>
            <a:spLocks/>
          </p:cNvSpPr>
          <p:nvPr/>
        </p:nvSpPr>
        <p:spPr bwMode="auto">
          <a:xfrm rot="18900000">
            <a:off x="3827349" y="1632024"/>
            <a:ext cx="763931" cy="555586"/>
          </a:xfrm>
          <a:custGeom>
            <a:avLst/>
            <a:gdLst>
              <a:gd name="T0" fmla="*/ 451 w 451"/>
              <a:gd name="T1" fmla="*/ 138 h 328"/>
              <a:gd name="T2" fmla="*/ 400 w 451"/>
              <a:gd name="T3" fmla="*/ 327 h 328"/>
              <a:gd name="T4" fmla="*/ 22 w 451"/>
              <a:gd name="T5" fmla="*/ 247 h 328"/>
              <a:gd name="T6" fmla="*/ 0 w 451"/>
              <a:gd name="T7" fmla="*/ 169 h 328"/>
              <a:gd name="T8" fmla="*/ 42 w 451"/>
              <a:gd name="T9" fmla="*/ 0 h 328"/>
              <a:gd name="T10" fmla="*/ 451 w 451"/>
              <a:gd name="T11" fmla="*/ 13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1" h="328">
                <a:moveTo>
                  <a:pt x="451" y="138"/>
                </a:moveTo>
                <a:cubicBezTo>
                  <a:pt x="451" y="138"/>
                  <a:pt x="395" y="328"/>
                  <a:pt x="400" y="327"/>
                </a:cubicBezTo>
                <a:cubicBezTo>
                  <a:pt x="405" y="326"/>
                  <a:pt x="22" y="247"/>
                  <a:pt x="22" y="247"/>
                </a:cubicBezTo>
                <a:cubicBezTo>
                  <a:pt x="0" y="169"/>
                  <a:pt x="0" y="169"/>
                  <a:pt x="0" y="169"/>
                </a:cubicBezTo>
                <a:cubicBezTo>
                  <a:pt x="42" y="0"/>
                  <a:pt x="42" y="0"/>
                  <a:pt x="42" y="0"/>
                </a:cubicBezTo>
                <a:lnTo>
                  <a:pt x="451" y="13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9" name="Freeform 58"/>
          <p:cNvSpPr>
            <a:spLocks/>
          </p:cNvSpPr>
          <p:nvPr/>
        </p:nvSpPr>
        <p:spPr bwMode="auto">
          <a:xfrm rot="18900000">
            <a:off x="4968316" y="2757161"/>
            <a:ext cx="682312" cy="627182"/>
          </a:xfrm>
          <a:custGeom>
            <a:avLst/>
            <a:gdLst>
              <a:gd name="T0" fmla="*/ 473 w 953"/>
              <a:gd name="T1" fmla="*/ 876 h 876"/>
              <a:gd name="T2" fmla="*/ 0 w 953"/>
              <a:gd name="T3" fmla="*/ 261 h 876"/>
              <a:gd name="T4" fmla="*/ 236 w 953"/>
              <a:gd name="T5" fmla="*/ 0 h 876"/>
              <a:gd name="T6" fmla="*/ 953 w 953"/>
              <a:gd name="T7" fmla="*/ 0 h 876"/>
              <a:gd name="T8" fmla="*/ 773 w 953"/>
              <a:gd name="T9" fmla="*/ 348 h 876"/>
              <a:gd name="T10" fmla="*/ 473 w 953"/>
              <a:gd name="T11" fmla="*/ 876 h 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53" h="876">
                <a:moveTo>
                  <a:pt x="473" y="876"/>
                </a:moveTo>
                <a:lnTo>
                  <a:pt x="0" y="261"/>
                </a:lnTo>
                <a:lnTo>
                  <a:pt x="236" y="0"/>
                </a:lnTo>
                <a:lnTo>
                  <a:pt x="953" y="0"/>
                </a:lnTo>
                <a:lnTo>
                  <a:pt x="773" y="348"/>
                </a:lnTo>
                <a:lnTo>
                  <a:pt x="473" y="87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4" name="Freeform 59"/>
          <p:cNvSpPr>
            <a:spLocks/>
          </p:cNvSpPr>
          <p:nvPr/>
        </p:nvSpPr>
        <p:spPr bwMode="auto">
          <a:xfrm rot="18900000">
            <a:off x="4714109" y="2679413"/>
            <a:ext cx="579213" cy="660833"/>
          </a:xfrm>
          <a:custGeom>
            <a:avLst/>
            <a:gdLst>
              <a:gd name="T0" fmla="*/ 342 w 342"/>
              <a:gd name="T1" fmla="*/ 309 h 390"/>
              <a:gd name="T2" fmla="*/ 112 w 342"/>
              <a:gd name="T3" fmla="*/ 0 h 390"/>
              <a:gd name="T4" fmla="*/ 2 w 342"/>
              <a:gd name="T5" fmla="*/ 198 h 390"/>
              <a:gd name="T6" fmla="*/ 102 w 342"/>
              <a:gd name="T7" fmla="*/ 340 h 390"/>
              <a:gd name="T8" fmla="*/ 252 w 342"/>
              <a:gd name="T9" fmla="*/ 390 h 390"/>
              <a:gd name="T10" fmla="*/ 342 w 342"/>
              <a:gd name="T11" fmla="*/ 3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2" h="390">
                <a:moveTo>
                  <a:pt x="342" y="309"/>
                </a:moveTo>
                <a:cubicBezTo>
                  <a:pt x="112" y="0"/>
                  <a:pt x="112" y="0"/>
                  <a:pt x="112" y="0"/>
                </a:cubicBezTo>
                <a:cubicBezTo>
                  <a:pt x="112" y="0"/>
                  <a:pt x="0" y="185"/>
                  <a:pt x="2" y="198"/>
                </a:cubicBezTo>
                <a:cubicBezTo>
                  <a:pt x="4" y="211"/>
                  <a:pt x="102" y="340"/>
                  <a:pt x="102" y="340"/>
                </a:cubicBezTo>
                <a:cubicBezTo>
                  <a:pt x="252" y="390"/>
                  <a:pt x="252" y="390"/>
                  <a:pt x="252" y="390"/>
                </a:cubicBezTo>
                <a:lnTo>
                  <a:pt x="342" y="309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5" name="Freeform 60"/>
          <p:cNvSpPr>
            <a:spLocks/>
          </p:cNvSpPr>
          <p:nvPr/>
        </p:nvSpPr>
        <p:spPr bwMode="auto">
          <a:xfrm rot="18900000">
            <a:off x="4836805" y="2028895"/>
            <a:ext cx="819776" cy="518356"/>
          </a:xfrm>
          <a:custGeom>
            <a:avLst/>
            <a:gdLst>
              <a:gd name="T0" fmla="*/ 1145 w 1145"/>
              <a:gd name="T1" fmla="*/ 648 h 724"/>
              <a:gd name="T2" fmla="*/ 722 w 1145"/>
              <a:gd name="T3" fmla="*/ 0 h 724"/>
              <a:gd name="T4" fmla="*/ 0 w 1145"/>
              <a:gd name="T5" fmla="*/ 35 h 724"/>
              <a:gd name="T6" fmla="*/ 532 w 1145"/>
              <a:gd name="T7" fmla="*/ 724 h 724"/>
              <a:gd name="T8" fmla="*/ 1145 w 1145"/>
              <a:gd name="T9" fmla="*/ 648 h 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45" h="724">
                <a:moveTo>
                  <a:pt x="1145" y="648"/>
                </a:moveTo>
                <a:lnTo>
                  <a:pt x="722" y="0"/>
                </a:lnTo>
                <a:lnTo>
                  <a:pt x="0" y="35"/>
                </a:lnTo>
                <a:lnTo>
                  <a:pt x="532" y="724"/>
                </a:lnTo>
                <a:lnTo>
                  <a:pt x="1145" y="64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6" name="Freeform 61"/>
          <p:cNvSpPr>
            <a:spLocks/>
          </p:cNvSpPr>
          <p:nvPr/>
        </p:nvSpPr>
        <p:spPr bwMode="auto">
          <a:xfrm rot="18900000">
            <a:off x="4730404" y="1937236"/>
            <a:ext cx="617159" cy="471103"/>
          </a:xfrm>
          <a:custGeom>
            <a:avLst/>
            <a:gdLst>
              <a:gd name="T0" fmla="*/ 177 w 364"/>
              <a:gd name="T1" fmla="*/ 278 h 278"/>
              <a:gd name="T2" fmla="*/ 0 w 364"/>
              <a:gd name="T3" fmla="*/ 22 h 278"/>
              <a:gd name="T4" fmla="*/ 163 w 364"/>
              <a:gd name="T5" fmla="*/ 0 h 278"/>
              <a:gd name="T6" fmla="*/ 344 w 364"/>
              <a:gd name="T7" fmla="*/ 71 h 278"/>
              <a:gd name="T8" fmla="*/ 357 w 364"/>
              <a:gd name="T9" fmla="*/ 198 h 278"/>
              <a:gd name="T10" fmla="*/ 177 w 364"/>
              <a:gd name="T11" fmla="*/ 278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4" h="278">
                <a:moveTo>
                  <a:pt x="177" y="278"/>
                </a:moveTo>
                <a:cubicBezTo>
                  <a:pt x="0" y="22"/>
                  <a:pt x="0" y="22"/>
                  <a:pt x="0" y="22"/>
                </a:cubicBezTo>
                <a:cubicBezTo>
                  <a:pt x="163" y="0"/>
                  <a:pt x="163" y="0"/>
                  <a:pt x="163" y="0"/>
                </a:cubicBezTo>
                <a:cubicBezTo>
                  <a:pt x="163" y="0"/>
                  <a:pt x="342" y="60"/>
                  <a:pt x="344" y="71"/>
                </a:cubicBezTo>
                <a:cubicBezTo>
                  <a:pt x="345" y="82"/>
                  <a:pt x="364" y="190"/>
                  <a:pt x="357" y="198"/>
                </a:cubicBezTo>
                <a:cubicBezTo>
                  <a:pt x="349" y="205"/>
                  <a:pt x="177" y="278"/>
                  <a:pt x="177" y="278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7" name="Freeform 62"/>
          <p:cNvSpPr>
            <a:spLocks/>
          </p:cNvSpPr>
          <p:nvPr/>
        </p:nvSpPr>
        <p:spPr bwMode="auto">
          <a:xfrm rot="18900000">
            <a:off x="4807292" y="2293082"/>
            <a:ext cx="813332" cy="763931"/>
          </a:xfrm>
          <a:custGeom>
            <a:avLst/>
            <a:gdLst>
              <a:gd name="T0" fmla="*/ 480 w 480"/>
              <a:gd name="T1" fmla="*/ 205 h 451"/>
              <a:gd name="T2" fmla="*/ 334 w 480"/>
              <a:gd name="T3" fmla="*/ 0 h 451"/>
              <a:gd name="T4" fmla="*/ 143 w 480"/>
              <a:gd name="T5" fmla="*/ 47 h 451"/>
              <a:gd name="T6" fmla="*/ 0 w 480"/>
              <a:gd name="T7" fmla="*/ 235 h 451"/>
              <a:gd name="T8" fmla="*/ 122 w 480"/>
              <a:gd name="T9" fmla="*/ 451 h 451"/>
              <a:gd name="T10" fmla="*/ 480 w 480"/>
              <a:gd name="T11" fmla="*/ 205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0" h="451">
                <a:moveTo>
                  <a:pt x="480" y="205"/>
                </a:moveTo>
                <a:cubicBezTo>
                  <a:pt x="334" y="0"/>
                  <a:pt x="334" y="0"/>
                  <a:pt x="334" y="0"/>
                </a:cubicBezTo>
                <a:cubicBezTo>
                  <a:pt x="143" y="47"/>
                  <a:pt x="143" y="47"/>
                  <a:pt x="143" y="47"/>
                </a:cubicBezTo>
                <a:cubicBezTo>
                  <a:pt x="143" y="47"/>
                  <a:pt x="0" y="226"/>
                  <a:pt x="0" y="235"/>
                </a:cubicBezTo>
                <a:cubicBezTo>
                  <a:pt x="0" y="245"/>
                  <a:pt x="122" y="451"/>
                  <a:pt x="122" y="451"/>
                </a:cubicBezTo>
                <a:lnTo>
                  <a:pt x="480" y="20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8" name="Freeform 63"/>
          <p:cNvSpPr>
            <a:spLocks/>
          </p:cNvSpPr>
          <p:nvPr/>
        </p:nvSpPr>
        <p:spPr bwMode="auto">
          <a:xfrm rot="18900000">
            <a:off x="3625121" y="1779548"/>
            <a:ext cx="1016665" cy="2551687"/>
          </a:xfrm>
          <a:custGeom>
            <a:avLst/>
            <a:gdLst>
              <a:gd name="T0" fmla="*/ 121 w 600"/>
              <a:gd name="T1" fmla="*/ 0 h 1506"/>
              <a:gd name="T2" fmla="*/ 0 w 600"/>
              <a:gd name="T3" fmla="*/ 438 h 1506"/>
              <a:gd name="T4" fmla="*/ 118 w 600"/>
              <a:gd name="T5" fmla="*/ 618 h 1506"/>
              <a:gd name="T6" fmla="*/ 119 w 600"/>
              <a:gd name="T7" fmla="*/ 615 h 1506"/>
              <a:gd name="T8" fmla="*/ 120 w 600"/>
              <a:gd name="T9" fmla="*/ 612 h 1506"/>
              <a:gd name="T10" fmla="*/ 121 w 600"/>
              <a:gd name="T11" fmla="*/ 610 h 1506"/>
              <a:gd name="T12" fmla="*/ 121 w 600"/>
              <a:gd name="T13" fmla="*/ 607 h 1506"/>
              <a:gd name="T14" fmla="*/ 151 w 600"/>
              <a:gd name="T15" fmla="*/ 544 h 1506"/>
              <a:gd name="T16" fmla="*/ 190 w 600"/>
              <a:gd name="T17" fmla="*/ 514 h 1506"/>
              <a:gd name="T18" fmla="*/ 235 w 600"/>
              <a:gd name="T19" fmla="*/ 519 h 1506"/>
              <a:gd name="T20" fmla="*/ 280 w 600"/>
              <a:gd name="T21" fmla="*/ 561 h 1506"/>
              <a:gd name="T22" fmla="*/ 316 w 600"/>
              <a:gd name="T23" fmla="*/ 636 h 1506"/>
              <a:gd name="T24" fmla="*/ 336 w 600"/>
              <a:gd name="T25" fmla="*/ 728 h 1506"/>
              <a:gd name="T26" fmla="*/ 339 w 600"/>
              <a:gd name="T27" fmla="*/ 824 h 1506"/>
              <a:gd name="T28" fmla="*/ 322 w 600"/>
              <a:gd name="T29" fmla="*/ 912 h 1506"/>
              <a:gd name="T30" fmla="*/ 290 w 600"/>
              <a:gd name="T31" fmla="*/ 973 h 1506"/>
              <a:gd name="T32" fmla="*/ 249 w 600"/>
              <a:gd name="T33" fmla="*/ 998 h 1506"/>
              <a:gd name="T34" fmla="*/ 204 w 600"/>
              <a:gd name="T35" fmla="*/ 987 h 1506"/>
              <a:gd name="T36" fmla="*/ 162 w 600"/>
              <a:gd name="T37" fmla="*/ 942 h 1506"/>
              <a:gd name="T38" fmla="*/ 160 w 600"/>
              <a:gd name="T39" fmla="*/ 939 h 1506"/>
              <a:gd name="T40" fmla="*/ 158 w 600"/>
              <a:gd name="T41" fmla="*/ 936 h 1506"/>
              <a:gd name="T42" fmla="*/ 157 w 600"/>
              <a:gd name="T43" fmla="*/ 933 h 1506"/>
              <a:gd name="T44" fmla="*/ 155 w 600"/>
              <a:gd name="T45" fmla="*/ 930 h 1506"/>
              <a:gd name="T46" fmla="*/ 88 w 600"/>
              <a:gd name="T47" fmla="*/ 1148 h 1506"/>
              <a:gd name="T48" fmla="*/ 303 w 600"/>
              <a:gd name="T49" fmla="*/ 1506 h 1506"/>
              <a:gd name="T50" fmla="*/ 600 w 600"/>
              <a:gd name="T51" fmla="*/ 655 h 1506"/>
              <a:gd name="T52" fmla="*/ 121 w 600"/>
              <a:gd name="T53" fmla="*/ 0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00" h="1506">
                <a:moveTo>
                  <a:pt x="121" y="0"/>
                </a:moveTo>
                <a:cubicBezTo>
                  <a:pt x="0" y="438"/>
                  <a:pt x="0" y="438"/>
                  <a:pt x="0" y="438"/>
                </a:cubicBezTo>
                <a:cubicBezTo>
                  <a:pt x="118" y="618"/>
                  <a:pt x="118" y="618"/>
                  <a:pt x="118" y="618"/>
                </a:cubicBezTo>
                <a:cubicBezTo>
                  <a:pt x="119" y="617"/>
                  <a:pt x="119" y="616"/>
                  <a:pt x="119" y="615"/>
                </a:cubicBezTo>
                <a:cubicBezTo>
                  <a:pt x="119" y="614"/>
                  <a:pt x="120" y="613"/>
                  <a:pt x="120" y="612"/>
                </a:cubicBezTo>
                <a:cubicBezTo>
                  <a:pt x="120" y="612"/>
                  <a:pt x="120" y="611"/>
                  <a:pt x="121" y="610"/>
                </a:cubicBezTo>
                <a:cubicBezTo>
                  <a:pt x="121" y="609"/>
                  <a:pt x="121" y="608"/>
                  <a:pt x="121" y="607"/>
                </a:cubicBezTo>
                <a:cubicBezTo>
                  <a:pt x="129" y="581"/>
                  <a:pt x="139" y="560"/>
                  <a:pt x="151" y="544"/>
                </a:cubicBezTo>
                <a:cubicBezTo>
                  <a:pt x="163" y="529"/>
                  <a:pt x="176" y="518"/>
                  <a:pt x="190" y="514"/>
                </a:cubicBezTo>
                <a:cubicBezTo>
                  <a:pt x="205" y="510"/>
                  <a:pt x="220" y="511"/>
                  <a:pt x="235" y="519"/>
                </a:cubicBezTo>
                <a:cubicBezTo>
                  <a:pt x="250" y="527"/>
                  <a:pt x="266" y="541"/>
                  <a:pt x="280" y="561"/>
                </a:cubicBezTo>
                <a:cubicBezTo>
                  <a:pt x="294" y="582"/>
                  <a:pt x="306" y="608"/>
                  <a:pt x="316" y="636"/>
                </a:cubicBezTo>
                <a:cubicBezTo>
                  <a:pt x="325" y="665"/>
                  <a:pt x="332" y="696"/>
                  <a:pt x="336" y="728"/>
                </a:cubicBezTo>
                <a:cubicBezTo>
                  <a:pt x="340" y="760"/>
                  <a:pt x="341" y="793"/>
                  <a:pt x="339" y="824"/>
                </a:cubicBezTo>
                <a:cubicBezTo>
                  <a:pt x="336" y="855"/>
                  <a:pt x="331" y="885"/>
                  <a:pt x="322" y="912"/>
                </a:cubicBezTo>
                <a:cubicBezTo>
                  <a:pt x="314" y="938"/>
                  <a:pt x="303" y="958"/>
                  <a:pt x="290" y="973"/>
                </a:cubicBezTo>
                <a:cubicBezTo>
                  <a:pt x="277" y="987"/>
                  <a:pt x="263" y="996"/>
                  <a:pt x="249" y="998"/>
                </a:cubicBezTo>
                <a:cubicBezTo>
                  <a:pt x="234" y="1000"/>
                  <a:pt x="219" y="997"/>
                  <a:pt x="204" y="987"/>
                </a:cubicBezTo>
                <a:cubicBezTo>
                  <a:pt x="189" y="978"/>
                  <a:pt x="175" y="963"/>
                  <a:pt x="162" y="942"/>
                </a:cubicBezTo>
                <a:cubicBezTo>
                  <a:pt x="161" y="941"/>
                  <a:pt x="160" y="940"/>
                  <a:pt x="160" y="939"/>
                </a:cubicBezTo>
                <a:cubicBezTo>
                  <a:pt x="159" y="938"/>
                  <a:pt x="159" y="937"/>
                  <a:pt x="158" y="936"/>
                </a:cubicBezTo>
                <a:cubicBezTo>
                  <a:pt x="158" y="935"/>
                  <a:pt x="157" y="934"/>
                  <a:pt x="157" y="933"/>
                </a:cubicBezTo>
                <a:cubicBezTo>
                  <a:pt x="156" y="932"/>
                  <a:pt x="155" y="931"/>
                  <a:pt x="155" y="930"/>
                </a:cubicBezTo>
                <a:cubicBezTo>
                  <a:pt x="88" y="1148"/>
                  <a:pt x="88" y="1148"/>
                  <a:pt x="88" y="1148"/>
                </a:cubicBezTo>
                <a:cubicBezTo>
                  <a:pt x="303" y="1506"/>
                  <a:pt x="303" y="1506"/>
                  <a:pt x="303" y="1506"/>
                </a:cubicBezTo>
                <a:cubicBezTo>
                  <a:pt x="600" y="655"/>
                  <a:pt x="600" y="655"/>
                  <a:pt x="600" y="655"/>
                </a:cubicBezTo>
                <a:cubicBezTo>
                  <a:pt x="121" y="0"/>
                  <a:pt x="121" y="0"/>
                  <a:pt x="121" y="0"/>
                </a:cubicBezTo>
                <a:close/>
              </a:path>
            </a:pathLst>
          </a:custGeom>
          <a:gradFill flip="none" rotWithShape="1">
            <a:gsLst>
              <a:gs pos="75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9" name="Freeform 64"/>
          <p:cNvSpPr>
            <a:spLocks/>
          </p:cNvSpPr>
          <p:nvPr/>
        </p:nvSpPr>
        <p:spPr bwMode="auto">
          <a:xfrm rot="18900000">
            <a:off x="3583039" y="2771872"/>
            <a:ext cx="733861" cy="1134799"/>
          </a:xfrm>
          <a:custGeom>
            <a:avLst/>
            <a:gdLst>
              <a:gd name="T0" fmla="*/ 101 w 433"/>
              <a:gd name="T1" fmla="*/ 0 h 670"/>
              <a:gd name="T2" fmla="*/ 220 w 433"/>
              <a:gd name="T3" fmla="*/ 182 h 670"/>
              <a:gd name="T4" fmla="*/ 232 w 433"/>
              <a:gd name="T5" fmla="*/ 200 h 670"/>
              <a:gd name="T6" fmla="*/ 233 w 433"/>
              <a:gd name="T7" fmla="*/ 193 h 670"/>
              <a:gd name="T8" fmla="*/ 234 w 433"/>
              <a:gd name="T9" fmla="*/ 187 h 670"/>
              <a:gd name="T10" fmla="*/ 235 w 433"/>
              <a:gd name="T11" fmla="*/ 181 h 670"/>
              <a:gd name="T12" fmla="*/ 237 w 433"/>
              <a:gd name="T13" fmla="*/ 175 h 670"/>
              <a:gd name="T14" fmla="*/ 237 w 433"/>
              <a:gd name="T15" fmla="*/ 172 h 670"/>
              <a:gd name="T16" fmla="*/ 238 w 433"/>
              <a:gd name="T17" fmla="*/ 170 h 670"/>
              <a:gd name="T18" fmla="*/ 239 w 433"/>
              <a:gd name="T19" fmla="*/ 167 h 670"/>
              <a:gd name="T20" fmla="*/ 240 w 433"/>
              <a:gd name="T21" fmla="*/ 164 h 670"/>
              <a:gd name="T22" fmla="*/ 266 w 433"/>
              <a:gd name="T23" fmla="*/ 109 h 670"/>
              <a:gd name="T24" fmla="*/ 301 w 433"/>
              <a:gd name="T25" fmla="*/ 82 h 670"/>
              <a:gd name="T26" fmla="*/ 340 w 433"/>
              <a:gd name="T27" fmla="*/ 87 h 670"/>
              <a:gd name="T28" fmla="*/ 380 w 433"/>
              <a:gd name="T29" fmla="*/ 125 h 670"/>
              <a:gd name="T30" fmla="*/ 411 w 433"/>
              <a:gd name="T31" fmla="*/ 191 h 670"/>
              <a:gd name="T32" fmla="*/ 429 w 433"/>
              <a:gd name="T33" fmla="*/ 271 h 670"/>
              <a:gd name="T34" fmla="*/ 431 w 433"/>
              <a:gd name="T35" fmla="*/ 356 h 670"/>
              <a:gd name="T36" fmla="*/ 417 w 433"/>
              <a:gd name="T37" fmla="*/ 433 h 670"/>
              <a:gd name="T38" fmla="*/ 389 w 433"/>
              <a:gd name="T39" fmla="*/ 487 h 670"/>
              <a:gd name="T40" fmla="*/ 352 w 433"/>
              <a:gd name="T41" fmla="*/ 509 h 670"/>
              <a:gd name="T42" fmla="*/ 313 w 433"/>
              <a:gd name="T43" fmla="*/ 500 h 670"/>
              <a:gd name="T44" fmla="*/ 275 w 433"/>
              <a:gd name="T45" fmla="*/ 460 h 670"/>
              <a:gd name="T46" fmla="*/ 274 w 433"/>
              <a:gd name="T47" fmla="*/ 457 h 670"/>
              <a:gd name="T48" fmla="*/ 272 w 433"/>
              <a:gd name="T49" fmla="*/ 455 h 670"/>
              <a:gd name="T50" fmla="*/ 270 w 433"/>
              <a:gd name="T51" fmla="*/ 452 h 670"/>
              <a:gd name="T52" fmla="*/ 269 w 433"/>
              <a:gd name="T53" fmla="*/ 449 h 670"/>
              <a:gd name="T54" fmla="*/ 266 w 433"/>
              <a:gd name="T55" fmla="*/ 444 h 670"/>
              <a:gd name="T56" fmla="*/ 263 w 433"/>
              <a:gd name="T57" fmla="*/ 438 h 670"/>
              <a:gd name="T58" fmla="*/ 261 w 433"/>
              <a:gd name="T59" fmla="*/ 433 h 670"/>
              <a:gd name="T60" fmla="*/ 258 w 433"/>
              <a:gd name="T61" fmla="*/ 428 h 670"/>
              <a:gd name="T62" fmla="*/ 251 w 433"/>
              <a:gd name="T63" fmla="*/ 450 h 670"/>
              <a:gd name="T64" fmla="*/ 184 w 433"/>
              <a:gd name="T65" fmla="*/ 670 h 670"/>
              <a:gd name="T66" fmla="*/ 0 w 433"/>
              <a:gd name="T67" fmla="*/ 364 h 670"/>
              <a:gd name="T68" fmla="*/ 101 w 433"/>
              <a:gd name="T69" fmla="*/ 0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33" h="670">
                <a:moveTo>
                  <a:pt x="101" y="0"/>
                </a:moveTo>
                <a:cubicBezTo>
                  <a:pt x="220" y="182"/>
                  <a:pt x="220" y="182"/>
                  <a:pt x="220" y="182"/>
                </a:cubicBezTo>
                <a:cubicBezTo>
                  <a:pt x="232" y="200"/>
                  <a:pt x="232" y="200"/>
                  <a:pt x="232" y="200"/>
                </a:cubicBezTo>
                <a:cubicBezTo>
                  <a:pt x="232" y="198"/>
                  <a:pt x="232" y="196"/>
                  <a:pt x="233" y="193"/>
                </a:cubicBezTo>
                <a:cubicBezTo>
                  <a:pt x="233" y="191"/>
                  <a:pt x="233" y="189"/>
                  <a:pt x="234" y="187"/>
                </a:cubicBezTo>
                <a:cubicBezTo>
                  <a:pt x="234" y="185"/>
                  <a:pt x="235" y="183"/>
                  <a:pt x="235" y="181"/>
                </a:cubicBezTo>
                <a:cubicBezTo>
                  <a:pt x="236" y="179"/>
                  <a:pt x="236" y="177"/>
                  <a:pt x="237" y="175"/>
                </a:cubicBezTo>
                <a:cubicBezTo>
                  <a:pt x="237" y="174"/>
                  <a:pt x="237" y="173"/>
                  <a:pt x="237" y="172"/>
                </a:cubicBezTo>
                <a:cubicBezTo>
                  <a:pt x="238" y="171"/>
                  <a:pt x="238" y="171"/>
                  <a:pt x="238" y="170"/>
                </a:cubicBezTo>
                <a:cubicBezTo>
                  <a:pt x="238" y="169"/>
                  <a:pt x="239" y="168"/>
                  <a:pt x="239" y="167"/>
                </a:cubicBezTo>
                <a:cubicBezTo>
                  <a:pt x="239" y="166"/>
                  <a:pt x="239" y="165"/>
                  <a:pt x="240" y="164"/>
                </a:cubicBezTo>
                <a:cubicBezTo>
                  <a:pt x="247" y="141"/>
                  <a:pt x="255" y="122"/>
                  <a:pt x="266" y="109"/>
                </a:cubicBezTo>
                <a:cubicBezTo>
                  <a:pt x="276" y="95"/>
                  <a:pt x="288" y="86"/>
                  <a:pt x="301" y="82"/>
                </a:cubicBezTo>
                <a:cubicBezTo>
                  <a:pt x="313" y="79"/>
                  <a:pt x="327" y="80"/>
                  <a:pt x="340" y="87"/>
                </a:cubicBezTo>
                <a:cubicBezTo>
                  <a:pt x="354" y="94"/>
                  <a:pt x="367" y="106"/>
                  <a:pt x="380" y="125"/>
                </a:cubicBezTo>
                <a:cubicBezTo>
                  <a:pt x="392" y="143"/>
                  <a:pt x="403" y="166"/>
                  <a:pt x="411" y="191"/>
                </a:cubicBezTo>
                <a:cubicBezTo>
                  <a:pt x="419" y="216"/>
                  <a:pt x="425" y="243"/>
                  <a:pt x="429" y="271"/>
                </a:cubicBezTo>
                <a:cubicBezTo>
                  <a:pt x="432" y="299"/>
                  <a:pt x="433" y="328"/>
                  <a:pt x="431" y="356"/>
                </a:cubicBezTo>
                <a:cubicBezTo>
                  <a:pt x="429" y="383"/>
                  <a:pt x="425" y="409"/>
                  <a:pt x="417" y="433"/>
                </a:cubicBezTo>
                <a:cubicBezTo>
                  <a:pt x="409" y="456"/>
                  <a:pt x="400" y="474"/>
                  <a:pt x="389" y="487"/>
                </a:cubicBezTo>
                <a:cubicBezTo>
                  <a:pt x="378" y="500"/>
                  <a:pt x="365" y="507"/>
                  <a:pt x="352" y="509"/>
                </a:cubicBezTo>
                <a:cubicBezTo>
                  <a:pt x="339" y="512"/>
                  <a:pt x="326" y="509"/>
                  <a:pt x="313" y="500"/>
                </a:cubicBezTo>
                <a:cubicBezTo>
                  <a:pt x="300" y="492"/>
                  <a:pt x="287" y="479"/>
                  <a:pt x="275" y="460"/>
                </a:cubicBezTo>
                <a:cubicBezTo>
                  <a:pt x="275" y="459"/>
                  <a:pt x="274" y="458"/>
                  <a:pt x="274" y="457"/>
                </a:cubicBezTo>
                <a:cubicBezTo>
                  <a:pt x="273" y="456"/>
                  <a:pt x="272" y="455"/>
                  <a:pt x="272" y="455"/>
                </a:cubicBezTo>
                <a:cubicBezTo>
                  <a:pt x="271" y="454"/>
                  <a:pt x="271" y="453"/>
                  <a:pt x="270" y="452"/>
                </a:cubicBezTo>
                <a:cubicBezTo>
                  <a:pt x="270" y="451"/>
                  <a:pt x="269" y="450"/>
                  <a:pt x="269" y="449"/>
                </a:cubicBezTo>
                <a:cubicBezTo>
                  <a:pt x="268" y="447"/>
                  <a:pt x="267" y="445"/>
                  <a:pt x="266" y="444"/>
                </a:cubicBezTo>
                <a:cubicBezTo>
                  <a:pt x="265" y="442"/>
                  <a:pt x="264" y="440"/>
                  <a:pt x="263" y="438"/>
                </a:cubicBezTo>
                <a:cubicBezTo>
                  <a:pt x="262" y="437"/>
                  <a:pt x="261" y="435"/>
                  <a:pt x="261" y="433"/>
                </a:cubicBezTo>
                <a:cubicBezTo>
                  <a:pt x="260" y="431"/>
                  <a:pt x="259" y="429"/>
                  <a:pt x="258" y="428"/>
                </a:cubicBezTo>
                <a:cubicBezTo>
                  <a:pt x="251" y="450"/>
                  <a:pt x="251" y="450"/>
                  <a:pt x="251" y="450"/>
                </a:cubicBezTo>
                <a:cubicBezTo>
                  <a:pt x="184" y="670"/>
                  <a:pt x="184" y="670"/>
                  <a:pt x="184" y="670"/>
                </a:cubicBezTo>
                <a:cubicBezTo>
                  <a:pt x="0" y="364"/>
                  <a:pt x="0" y="364"/>
                  <a:pt x="0" y="364"/>
                </a:cubicBezTo>
                <a:lnTo>
                  <a:pt x="101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0" name="Freeform 66"/>
          <p:cNvSpPr>
            <a:spLocks/>
          </p:cNvSpPr>
          <p:nvPr/>
        </p:nvSpPr>
        <p:spPr bwMode="auto">
          <a:xfrm rot="18900000">
            <a:off x="3056380" y="1352355"/>
            <a:ext cx="2378423" cy="1123343"/>
          </a:xfrm>
          <a:custGeom>
            <a:avLst/>
            <a:gdLst>
              <a:gd name="T0" fmla="*/ 455 w 1404"/>
              <a:gd name="T1" fmla="*/ 0 h 663"/>
              <a:gd name="T2" fmla="*/ 0 w 1404"/>
              <a:gd name="T3" fmla="*/ 8 h 663"/>
              <a:gd name="T4" fmla="*/ 479 w 1404"/>
              <a:gd name="T5" fmla="*/ 663 h 663"/>
              <a:gd name="T6" fmla="*/ 1404 w 1404"/>
              <a:gd name="T7" fmla="*/ 587 h 663"/>
              <a:gd name="T8" fmla="*/ 1120 w 1404"/>
              <a:gd name="T9" fmla="*/ 269 h 663"/>
              <a:gd name="T10" fmla="*/ 876 w 1404"/>
              <a:gd name="T11" fmla="*/ 280 h 663"/>
              <a:gd name="T12" fmla="*/ 877 w 1404"/>
              <a:gd name="T13" fmla="*/ 282 h 663"/>
              <a:gd name="T14" fmla="*/ 879 w 1404"/>
              <a:gd name="T15" fmla="*/ 284 h 663"/>
              <a:gd name="T16" fmla="*/ 881 w 1404"/>
              <a:gd name="T17" fmla="*/ 286 h 663"/>
              <a:gd name="T18" fmla="*/ 883 w 1404"/>
              <a:gd name="T19" fmla="*/ 289 h 663"/>
              <a:gd name="T20" fmla="*/ 913 w 1404"/>
              <a:gd name="T21" fmla="*/ 344 h 663"/>
              <a:gd name="T22" fmla="*/ 909 w 1404"/>
              <a:gd name="T23" fmla="*/ 391 h 663"/>
              <a:gd name="T24" fmla="*/ 871 w 1404"/>
              <a:gd name="T25" fmla="*/ 426 h 663"/>
              <a:gd name="T26" fmla="*/ 801 w 1404"/>
              <a:gd name="T27" fmla="*/ 443 h 663"/>
              <a:gd name="T28" fmla="*/ 710 w 1404"/>
              <a:gd name="T29" fmla="*/ 436 h 663"/>
              <a:gd name="T30" fmla="*/ 618 w 1404"/>
              <a:gd name="T31" fmla="*/ 408 h 663"/>
              <a:gd name="T32" fmla="*/ 536 w 1404"/>
              <a:gd name="T33" fmla="*/ 364 h 663"/>
              <a:gd name="T34" fmla="*/ 475 w 1404"/>
              <a:gd name="T35" fmla="*/ 308 h 663"/>
              <a:gd name="T36" fmla="*/ 448 w 1404"/>
              <a:gd name="T37" fmla="*/ 251 h 663"/>
              <a:gd name="T38" fmla="*/ 458 w 1404"/>
              <a:gd name="T39" fmla="*/ 205 h 663"/>
              <a:gd name="T40" fmla="*/ 500 w 1404"/>
              <a:gd name="T41" fmla="*/ 173 h 663"/>
              <a:gd name="T42" fmla="*/ 571 w 1404"/>
              <a:gd name="T43" fmla="*/ 160 h 663"/>
              <a:gd name="T44" fmla="*/ 574 w 1404"/>
              <a:gd name="T45" fmla="*/ 160 h 663"/>
              <a:gd name="T46" fmla="*/ 578 w 1404"/>
              <a:gd name="T47" fmla="*/ 160 h 663"/>
              <a:gd name="T48" fmla="*/ 582 w 1404"/>
              <a:gd name="T49" fmla="*/ 160 h 663"/>
              <a:gd name="T50" fmla="*/ 585 w 1404"/>
              <a:gd name="T51" fmla="*/ 160 h 663"/>
              <a:gd name="T52" fmla="*/ 455 w 1404"/>
              <a:gd name="T53" fmla="*/ 0 h 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04" h="663">
                <a:moveTo>
                  <a:pt x="455" y="0"/>
                </a:moveTo>
                <a:cubicBezTo>
                  <a:pt x="0" y="8"/>
                  <a:pt x="0" y="8"/>
                  <a:pt x="0" y="8"/>
                </a:cubicBezTo>
                <a:cubicBezTo>
                  <a:pt x="479" y="663"/>
                  <a:pt x="479" y="663"/>
                  <a:pt x="479" y="663"/>
                </a:cubicBezTo>
                <a:cubicBezTo>
                  <a:pt x="1404" y="587"/>
                  <a:pt x="1404" y="587"/>
                  <a:pt x="1404" y="587"/>
                </a:cubicBezTo>
                <a:cubicBezTo>
                  <a:pt x="1120" y="269"/>
                  <a:pt x="1120" y="269"/>
                  <a:pt x="1120" y="269"/>
                </a:cubicBezTo>
                <a:cubicBezTo>
                  <a:pt x="876" y="280"/>
                  <a:pt x="876" y="280"/>
                  <a:pt x="876" y="280"/>
                </a:cubicBezTo>
                <a:cubicBezTo>
                  <a:pt x="876" y="281"/>
                  <a:pt x="877" y="282"/>
                  <a:pt x="877" y="282"/>
                </a:cubicBezTo>
                <a:cubicBezTo>
                  <a:pt x="878" y="283"/>
                  <a:pt x="879" y="284"/>
                  <a:pt x="879" y="284"/>
                </a:cubicBezTo>
                <a:cubicBezTo>
                  <a:pt x="880" y="285"/>
                  <a:pt x="881" y="286"/>
                  <a:pt x="881" y="286"/>
                </a:cubicBezTo>
                <a:cubicBezTo>
                  <a:pt x="882" y="287"/>
                  <a:pt x="882" y="288"/>
                  <a:pt x="883" y="289"/>
                </a:cubicBezTo>
                <a:cubicBezTo>
                  <a:pt x="899" y="308"/>
                  <a:pt x="909" y="326"/>
                  <a:pt x="913" y="344"/>
                </a:cubicBezTo>
                <a:cubicBezTo>
                  <a:pt x="918" y="361"/>
                  <a:pt x="916" y="377"/>
                  <a:pt x="909" y="391"/>
                </a:cubicBezTo>
                <a:cubicBezTo>
                  <a:pt x="902" y="405"/>
                  <a:pt x="889" y="417"/>
                  <a:pt x="871" y="426"/>
                </a:cubicBezTo>
                <a:cubicBezTo>
                  <a:pt x="853" y="435"/>
                  <a:pt x="829" y="441"/>
                  <a:pt x="801" y="443"/>
                </a:cubicBezTo>
                <a:cubicBezTo>
                  <a:pt x="772" y="445"/>
                  <a:pt x="741" y="442"/>
                  <a:pt x="710" y="436"/>
                </a:cubicBezTo>
                <a:cubicBezTo>
                  <a:pt x="679" y="430"/>
                  <a:pt x="648" y="420"/>
                  <a:pt x="618" y="408"/>
                </a:cubicBezTo>
                <a:cubicBezTo>
                  <a:pt x="588" y="396"/>
                  <a:pt x="560" y="381"/>
                  <a:pt x="536" y="364"/>
                </a:cubicBezTo>
                <a:cubicBezTo>
                  <a:pt x="511" y="347"/>
                  <a:pt x="490" y="328"/>
                  <a:pt x="475" y="308"/>
                </a:cubicBezTo>
                <a:cubicBezTo>
                  <a:pt x="459" y="288"/>
                  <a:pt x="451" y="269"/>
                  <a:pt x="448" y="251"/>
                </a:cubicBezTo>
                <a:cubicBezTo>
                  <a:pt x="446" y="234"/>
                  <a:pt x="449" y="219"/>
                  <a:pt x="458" y="205"/>
                </a:cubicBezTo>
                <a:cubicBezTo>
                  <a:pt x="467" y="192"/>
                  <a:pt x="481" y="181"/>
                  <a:pt x="500" y="173"/>
                </a:cubicBezTo>
                <a:cubicBezTo>
                  <a:pt x="519" y="166"/>
                  <a:pt x="543" y="161"/>
                  <a:pt x="571" y="160"/>
                </a:cubicBezTo>
                <a:cubicBezTo>
                  <a:pt x="572" y="160"/>
                  <a:pt x="573" y="160"/>
                  <a:pt x="574" y="160"/>
                </a:cubicBezTo>
                <a:cubicBezTo>
                  <a:pt x="576" y="160"/>
                  <a:pt x="577" y="160"/>
                  <a:pt x="578" y="160"/>
                </a:cubicBezTo>
                <a:cubicBezTo>
                  <a:pt x="579" y="160"/>
                  <a:pt x="580" y="160"/>
                  <a:pt x="582" y="160"/>
                </a:cubicBezTo>
                <a:cubicBezTo>
                  <a:pt x="583" y="160"/>
                  <a:pt x="584" y="160"/>
                  <a:pt x="585" y="160"/>
                </a:cubicBezTo>
                <a:cubicBezTo>
                  <a:pt x="455" y="0"/>
                  <a:pt x="455" y="0"/>
                  <a:pt x="455" y="0"/>
                </a:cubicBezTo>
                <a:close/>
              </a:path>
            </a:pathLst>
          </a:custGeom>
          <a:gradFill flip="none" rotWithShape="1">
            <a:gsLst>
              <a:gs pos="75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1" name="Freeform 67"/>
          <p:cNvSpPr>
            <a:spLocks/>
          </p:cNvSpPr>
          <p:nvPr/>
        </p:nvSpPr>
        <p:spPr bwMode="auto">
          <a:xfrm rot="18900000">
            <a:off x="3606250" y="1166776"/>
            <a:ext cx="1068930" cy="735293"/>
          </a:xfrm>
          <a:custGeom>
            <a:avLst/>
            <a:gdLst>
              <a:gd name="T0" fmla="*/ 399 w 631"/>
              <a:gd name="T1" fmla="*/ 0 h 434"/>
              <a:gd name="T2" fmla="*/ 4 w 631"/>
              <a:gd name="T3" fmla="*/ 7 h 434"/>
              <a:gd name="T4" fmla="*/ 137 w 631"/>
              <a:gd name="T5" fmla="*/ 168 h 434"/>
              <a:gd name="T6" fmla="*/ 150 w 631"/>
              <a:gd name="T7" fmla="*/ 184 h 434"/>
              <a:gd name="T8" fmla="*/ 143 w 631"/>
              <a:gd name="T9" fmla="*/ 184 h 434"/>
              <a:gd name="T10" fmla="*/ 137 w 631"/>
              <a:gd name="T11" fmla="*/ 183 h 434"/>
              <a:gd name="T12" fmla="*/ 131 w 631"/>
              <a:gd name="T13" fmla="*/ 183 h 434"/>
              <a:gd name="T14" fmla="*/ 124 w 631"/>
              <a:gd name="T15" fmla="*/ 183 h 434"/>
              <a:gd name="T16" fmla="*/ 121 w 631"/>
              <a:gd name="T17" fmla="*/ 183 h 434"/>
              <a:gd name="T18" fmla="*/ 117 w 631"/>
              <a:gd name="T19" fmla="*/ 183 h 434"/>
              <a:gd name="T20" fmla="*/ 113 w 631"/>
              <a:gd name="T21" fmla="*/ 183 h 434"/>
              <a:gd name="T22" fmla="*/ 110 w 631"/>
              <a:gd name="T23" fmla="*/ 183 h 434"/>
              <a:gd name="T24" fmla="*/ 48 w 631"/>
              <a:gd name="T25" fmla="*/ 195 h 434"/>
              <a:gd name="T26" fmla="*/ 11 w 631"/>
              <a:gd name="T27" fmla="*/ 223 h 434"/>
              <a:gd name="T28" fmla="*/ 2 w 631"/>
              <a:gd name="T29" fmla="*/ 264 h 434"/>
              <a:gd name="T30" fmla="*/ 26 w 631"/>
              <a:gd name="T31" fmla="*/ 314 h 434"/>
              <a:gd name="T32" fmla="*/ 79 w 631"/>
              <a:gd name="T33" fmla="*/ 363 h 434"/>
              <a:gd name="T34" fmla="*/ 152 w 631"/>
              <a:gd name="T35" fmla="*/ 402 h 434"/>
              <a:gd name="T36" fmla="*/ 233 w 631"/>
              <a:gd name="T37" fmla="*/ 426 h 434"/>
              <a:gd name="T38" fmla="*/ 313 w 631"/>
              <a:gd name="T39" fmla="*/ 432 h 434"/>
              <a:gd name="T40" fmla="*/ 375 w 631"/>
              <a:gd name="T41" fmla="*/ 418 h 434"/>
              <a:gd name="T42" fmla="*/ 408 w 631"/>
              <a:gd name="T43" fmla="*/ 387 h 434"/>
              <a:gd name="T44" fmla="*/ 413 w 631"/>
              <a:gd name="T45" fmla="*/ 345 h 434"/>
              <a:gd name="T46" fmla="*/ 386 w 631"/>
              <a:gd name="T47" fmla="*/ 297 h 434"/>
              <a:gd name="T48" fmla="*/ 384 w 631"/>
              <a:gd name="T49" fmla="*/ 295 h 434"/>
              <a:gd name="T50" fmla="*/ 382 w 631"/>
              <a:gd name="T51" fmla="*/ 293 h 434"/>
              <a:gd name="T52" fmla="*/ 380 w 631"/>
              <a:gd name="T53" fmla="*/ 291 h 434"/>
              <a:gd name="T54" fmla="*/ 379 w 631"/>
              <a:gd name="T55" fmla="*/ 289 h 434"/>
              <a:gd name="T56" fmla="*/ 375 w 631"/>
              <a:gd name="T57" fmla="*/ 284 h 434"/>
              <a:gd name="T58" fmla="*/ 370 w 631"/>
              <a:gd name="T59" fmla="*/ 280 h 434"/>
              <a:gd name="T60" fmla="*/ 366 w 631"/>
              <a:gd name="T61" fmla="*/ 276 h 434"/>
              <a:gd name="T62" fmla="*/ 362 w 631"/>
              <a:gd name="T63" fmla="*/ 272 h 434"/>
              <a:gd name="T64" fmla="*/ 385 w 631"/>
              <a:gd name="T65" fmla="*/ 271 h 434"/>
              <a:gd name="T66" fmla="*/ 631 w 631"/>
              <a:gd name="T67" fmla="*/ 260 h 434"/>
              <a:gd name="T68" fmla="*/ 399 w 631"/>
              <a:gd name="T69" fmla="*/ 0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31" h="434">
                <a:moveTo>
                  <a:pt x="399" y="0"/>
                </a:moveTo>
                <a:cubicBezTo>
                  <a:pt x="4" y="7"/>
                  <a:pt x="4" y="7"/>
                  <a:pt x="4" y="7"/>
                </a:cubicBezTo>
                <a:cubicBezTo>
                  <a:pt x="137" y="168"/>
                  <a:pt x="137" y="168"/>
                  <a:pt x="137" y="168"/>
                </a:cubicBezTo>
                <a:cubicBezTo>
                  <a:pt x="150" y="184"/>
                  <a:pt x="150" y="184"/>
                  <a:pt x="150" y="184"/>
                </a:cubicBezTo>
                <a:cubicBezTo>
                  <a:pt x="148" y="184"/>
                  <a:pt x="145" y="184"/>
                  <a:pt x="143" y="184"/>
                </a:cubicBezTo>
                <a:cubicBezTo>
                  <a:pt x="141" y="184"/>
                  <a:pt x="139" y="184"/>
                  <a:pt x="137" y="183"/>
                </a:cubicBezTo>
                <a:cubicBezTo>
                  <a:pt x="135" y="183"/>
                  <a:pt x="133" y="183"/>
                  <a:pt x="131" y="183"/>
                </a:cubicBezTo>
                <a:cubicBezTo>
                  <a:pt x="128" y="183"/>
                  <a:pt x="126" y="183"/>
                  <a:pt x="124" y="183"/>
                </a:cubicBezTo>
                <a:cubicBezTo>
                  <a:pt x="123" y="183"/>
                  <a:pt x="122" y="183"/>
                  <a:pt x="121" y="183"/>
                </a:cubicBezTo>
                <a:cubicBezTo>
                  <a:pt x="119" y="183"/>
                  <a:pt x="118" y="183"/>
                  <a:pt x="117" y="183"/>
                </a:cubicBezTo>
                <a:cubicBezTo>
                  <a:pt x="116" y="183"/>
                  <a:pt x="115" y="183"/>
                  <a:pt x="113" y="183"/>
                </a:cubicBezTo>
                <a:cubicBezTo>
                  <a:pt x="112" y="183"/>
                  <a:pt x="111" y="183"/>
                  <a:pt x="110" y="183"/>
                </a:cubicBezTo>
                <a:cubicBezTo>
                  <a:pt x="85" y="184"/>
                  <a:pt x="64" y="188"/>
                  <a:pt x="48" y="195"/>
                </a:cubicBezTo>
                <a:cubicBezTo>
                  <a:pt x="31" y="202"/>
                  <a:pt x="18" y="211"/>
                  <a:pt x="11" y="223"/>
                </a:cubicBezTo>
                <a:cubicBezTo>
                  <a:pt x="3" y="235"/>
                  <a:pt x="0" y="249"/>
                  <a:pt x="2" y="264"/>
                </a:cubicBezTo>
                <a:cubicBezTo>
                  <a:pt x="4" y="279"/>
                  <a:pt x="12" y="296"/>
                  <a:pt x="26" y="314"/>
                </a:cubicBezTo>
                <a:cubicBezTo>
                  <a:pt x="39" y="331"/>
                  <a:pt x="58" y="348"/>
                  <a:pt x="79" y="363"/>
                </a:cubicBezTo>
                <a:cubicBezTo>
                  <a:pt x="101" y="378"/>
                  <a:pt x="126" y="391"/>
                  <a:pt x="152" y="402"/>
                </a:cubicBezTo>
                <a:cubicBezTo>
                  <a:pt x="178" y="413"/>
                  <a:pt x="206" y="421"/>
                  <a:pt x="233" y="426"/>
                </a:cubicBezTo>
                <a:cubicBezTo>
                  <a:pt x="260" y="432"/>
                  <a:pt x="287" y="434"/>
                  <a:pt x="313" y="432"/>
                </a:cubicBezTo>
                <a:cubicBezTo>
                  <a:pt x="338" y="431"/>
                  <a:pt x="358" y="426"/>
                  <a:pt x="375" y="418"/>
                </a:cubicBezTo>
                <a:cubicBezTo>
                  <a:pt x="391" y="410"/>
                  <a:pt x="402" y="400"/>
                  <a:pt x="408" y="387"/>
                </a:cubicBezTo>
                <a:cubicBezTo>
                  <a:pt x="415" y="375"/>
                  <a:pt x="416" y="361"/>
                  <a:pt x="413" y="345"/>
                </a:cubicBezTo>
                <a:cubicBezTo>
                  <a:pt x="409" y="330"/>
                  <a:pt x="400" y="314"/>
                  <a:pt x="386" y="297"/>
                </a:cubicBezTo>
                <a:cubicBezTo>
                  <a:pt x="385" y="296"/>
                  <a:pt x="385" y="295"/>
                  <a:pt x="384" y="295"/>
                </a:cubicBezTo>
                <a:cubicBezTo>
                  <a:pt x="383" y="294"/>
                  <a:pt x="383" y="293"/>
                  <a:pt x="382" y="293"/>
                </a:cubicBezTo>
                <a:cubicBezTo>
                  <a:pt x="382" y="292"/>
                  <a:pt x="381" y="291"/>
                  <a:pt x="380" y="291"/>
                </a:cubicBezTo>
                <a:cubicBezTo>
                  <a:pt x="380" y="290"/>
                  <a:pt x="379" y="289"/>
                  <a:pt x="379" y="289"/>
                </a:cubicBezTo>
                <a:cubicBezTo>
                  <a:pt x="377" y="287"/>
                  <a:pt x="376" y="286"/>
                  <a:pt x="375" y="284"/>
                </a:cubicBezTo>
                <a:cubicBezTo>
                  <a:pt x="373" y="283"/>
                  <a:pt x="372" y="282"/>
                  <a:pt x="370" y="280"/>
                </a:cubicBezTo>
                <a:cubicBezTo>
                  <a:pt x="369" y="279"/>
                  <a:pt x="368" y="278"/>
                  <a:pt x="366" y="276"/>
                </a:cubicBezTo>
                <a:cubicBezTo>
                  <a:pt x="365" y="275"/>
                  <a:pt x="363" y="274"/>
                  <a:pt x="362" y="272"/>
                </a:cubicBezTo>
                <a:cubicBezTo>
                  <a:pt x="385" y="271"/>
                  <a:pt x="385" y="271"/>
                  <a:pt x="385" y="271"/>
                </a:cubicBezTo>
                <a:cubicBezTo>
                  <a:pt x="631" y="260"/>
                  <a:pt x="631" y="260"/>
                  <a:pt x="631" y="260"/>
                </a:cubicBezTo>
                <a:cubicBezTo>
                  <a:pt x="399" y="0"/>
                  <a:pt x="399" y="0"/>
                  <a:pt x="3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2" name="Freeform 69"/>
          <p:cNvSpPr>
            <a:spLocks/>
          </p:cNvSpPr>
          <p:nvPr/>
        </p:nvSpPr>
        <p:spPr bwMode="auto">
          <a:xfrm rot="18900000">
            <a:off x="4181171" y="1880920"/>
            <a:ext cx="2069845" cy="1570819"/>
          </a:xfrm>
          <a:custGeom>
            <a:avLst/>
            <a:gdLst>
              <a:gd name="T0" fmla="*/ 1222 w 1222"/>
              <a:gd name="T1" fmla="*/ 0 h 927"/>
              <a:gd name="T2" fmla="*/ 1037 w 1222"/>
              <a:gd name="T3" fmla="*/ 412 h 927"/>
              <a:gd name="T4" fmla="*/ 804 w 1222"/>
              <a:gd name="T5" fmla="*/ 441 h 927"/>
              <a:gd name="T6" fmla="*/ 806 w 1222"/>
              <a:gd name="T7" fmla="*/ 437 h 927"/>
              <a:gd name="T8" fmla="*/ 808 w 1222"/>
              <a:gd name="T9" fmla="*/ 434 h 927"/>
              <a:gd name="T10" fmla="*/ 809 w 1222"/>
              <a:gd name="T11" fmla="*/ 431 h 927"/>
              <a:gd name="T12" fmla="*/ 810 w 1222"/>
              <a:gd name="T13" fmla="*/ 428 h 927"/>
              <a:gd name="T14" fmla="*/ 825 w 1222"/>
              <a:gd name="T15" fmla="*/ 358 h 927"/>
              <a:gd name="T16" fmla="*/ 808 w 1222"/>
              <a:gd name="T17" fmla="*/ 303 h 927"/>
              <a:gd name="T18" fmla="*/ 761 w 1222"/>
              <a:gd name="T19" fmla="*/ 269 h 927"/>
              <a:gd name="T20" fmla="*/ 687 w 1222"/>
              <a:gd name="T21" fmla="*/ 262 h 927"/>
              <a:gd name="T22" fmla="*/ 601 w 1222"/>
              <a:gd name="T23" fmla="*/ 286 h 927"/>
              <a:gd name="T24" fmla="*/ 518 w 1222"/>
              <a:gd name="T25" fmla="*/ 335 h 927"/>
              <a:gd name="T26" fmla="*/ 449 w 1222"/>
              <a:gd name="T27" fmla="*/ 401 h 927"/>
              <a:gd name="T28" fmla="*/ 404 w 1222"/>
              <a:gd name="T29" fmla="*/ 477 h 927"/>
              <a:gd name="T30" fmla="*/ 393 w 1222"/>
              <a:gd name="T31" fmla="*/ 548 h 927"/>
              <a:gd name="T32" fmla="*/ 415 w 1222"/>
              <a:gd name="T33" fmla="*/ 601 h 927"/>
              <a:gd name="T34" fmla="*/ 465 w 1222"/>
              <a:gd name="T35" fmla="*/ 631 h 927"/>
              <a:gd name="T36" fmla="*/ 538 w 1222"/>
              <a:gd name="T37" fmla="*/ 634 h 927"/>
              <a:gd name="T38" fmla="*/ 541 w 1222"/>
              <a:gd name="T39" fmla="*/ 634 h 927"/>
              <a:gd name="T40" fmla="*/ 544 w 1222"/>
              <a:gd name="T41" fmla="*/ 633 h 927"/>
              <a:gd name="T42" fmla="*/ 547 w 1222"/>
              <a:gd name="T43" fmla="*/ 633 h 927"/>
              <a:gd name="T44" fmla="*/ 550 w 1222"/>
              <a:gd name="T45" fmla="*/ 632 h 927"/>
              <a:gd name="T46" fmla="*/ 461 w 1222"/>
              <a:gd name="T47" fmla="*/ 853 h 927"/>
              <a:gd name="T48" fmla="*/ 0 w 1222"/>
              <a:gd name="T49" fmla="*/ 927 h 927"/>
              <a:gd name="T50" fmla="*/ 297 w 1222"/>
              <a:gd name="T51" fmla="*/ 76 h 927"/>
              <a:gd name="T52" fmla="*/ 1222 w 1222"/>
              <a:gd name="T53" fmla="*/ 0 h 9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22" h="927">
                <a:moveTo>
                  <a:pt x="1222" y="0"/>
                </a:moveTo>
                <a:cubicBezTo>
                  <a:pt x="1037" y="412"/>
                  <a:pt x="1037" y="412"/>
                  <a:pt x="1037" y="412"/>
                </a:cubicBezTo>
                <a:cubicBezTo>
                  <a:pt x="804" y="441"/>
                  <a:pt x="804" y="441"/>
                  <a:pt x="804" y="441"/>
                </a:cubicBezTo>
                <a:cubicBezTo>
                  <a:pt x="805" y="440"/>
                  <a:pt x="805" y="439"/>
                  <a:pt x="806" y="437"/>
                </a:cubicBezTo>
                <a:cubicBezTo>
                  <a:pt x="807" y="436"/>
                  <a:pt x="807" y="435"/>
                  <a:pt x="808" y="434"/>
                </a:cubicBezTo>
                <a:cubicBezTo>
                  <a:pt x="808" y="433"/>
                  <a:pt x="809" y="432"/>
                  <a:pt x="809" y="431"/>
                </a:cubicBezTo>
                <a:cubicBezTo>
                  <a:pt x="810" y="430"/>
                  <a:pt x="810" y="429"/>
                  <a:pt x="810" y="428"/>
                </a:cubicBezTo>
                <a:cubicBezTo>
                  <a:pt x="821" y="402"/>
                  <a:pt x="826" y="379"/>
                  <a:pt x="825" y="358"/>
                </a:cubicBezTo>
                <a:cubicBezTo>
                  <a:pt x="825" y="337"/>
                  <a:pt x="819" y="318"/>
                  <a:pt x="808" y="303"/>
                </a:cubicBezTo>
                <a:cubicBezTo>
                  <a:pt x="797" y="288"/>
                  <a:pt x="781" y="276"/>
                  <a:pt x="761" y="269"/>
                </a:cubicBezTo>
                <a:cubicBezTo>
                  <a:pt x="740" y="262"/>
                  <a:pt x="716" y="259"/>
                  <a:pt x="687" y="262"/>
                </a:cubicBezTo>
                <a:cubicBezTo>
                  <a:pt x="659" y="265"/>
                  <a:pt x="630" y="273"/>
                  <a:pt x="601" y="286"/>
                </a:cubicBezTo>
                <a:cubicBezTo>
                  <a:pt x="572" y="298"/>
                  <a:pt x="544" y="315"/>
                  <a:pt x="518" y="335"/>
                </a:cubicBezTo>
                <a:cubicBezTo>
                  <a:pt x="492" y="354"/>
                  <a:pt x="468" y="377"/>
                  <a:pt x="449" y="401"/>
                </a:cubicBezTo>
                <a:cubicBezTo>
                  <a:pt x="429" y="425"/>
                  <a:pt x="414" y="451"/>
                  <a:pt x="404" y="477"/>
                </a:cubicBezTo>
                <a:cubicBezTo>
                  <a:pt x="394" y="503"/>
                  <a:pt x="391" y="527"/>
                  <a:pt x="393" y="548"/>
                </a:cubicBezTo>
                <a:cubicBezTo>
                  <a:pt x="395" y="569"/>
                  <a:pt x="403" y="587"/>
                  <a:pt x="415" y="601"/>
                </a:cubicBezTo>
                <a:cubicBezTo>
                  <a:pt x="428" y="615"/>
                  <a:pt x="445" y="625"/>
                  <a:pt x="465" y="631"/>
                </a:cubicBezTo>
                <a:cubicBezTo>
                  <a:pt x="486" y="637"/>
                  <a:pt x="511" y="638"/>
                  <a:pt x="538" y="634"/>
                </a:cubicBezTo>
                <a:cubicBezTo>
                  <a:pt x="539" y="634"/>
                  <a:pt x="540" y="634"/>
                  <a:pt x="541" y="634"/>
                </a:cubicBezTo>
                <a:cubicBezTo>
                  <a:pt x="542" y="633"/>
                  <a:pt x="543" y="633"/>
                  <a:pt x="544" y="633"/>
                </a:cubicBezTo>
                <a:cubicBezTo>
                  <a:pt x="545" y="633"/>
                  <a:pt x="546" y="633"/>
                  <a:pt x="547" y="633"/>
                </a:cubicBezTo>
                <a:cubicBezTo>
                  <a:pt x="548" y="632"/>
                  <a:pt x="549" y="632"/>
                  <a:pt x="550" y="632"/>
                </a:cubicBezTo>
                <a:cubicBezTo>
                  <a:pt x="461" y="853"/>
                  <a:pt x="461" y="853"/>
                  <a:pt x="461" y="853"/>
                </a:cubicBezTo>
                <a:cubicBezTo>
                  <a:pt x="0" y="927"/>
                  <a:pt x="0" y="927"/>
                  <a:pt x="0" y="927"/>
                </a:cubicBezTo>
                <a:cubicBezTo>
                  <a:pt x="297" y="76"/>
                  <a:pt x="297" y="76"/>
                  <a:pt x="297" y="76"/>
                </a:cubicBezTo>
                <a:lnTo>
                  <a:pt x="12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3" name="Freeform 70"/>
          <p:cNvSpPr>
            <a:spLocks/>
          </p:cNvSpPr>
          <p:nvPr/>
        </p:nvSpPr>
        <p:spPr bwMode="auto">
          <a:xfrm rot="18900000">
            <a:off x="4957125" y="2187400"/>
            <a:ext cx="1035280" cy="962252"/>
          </a:xfrm>
          <a:custGeom>
            <a:avLst/>
            <a:gdLst>
              <a:gd name="T0" fmla="*/ 261 w 611"/>
              <a:gd name="T1" fmla="*/ 3 h 568"/>
              <a:gd name="T2" fmla="*/ 185 w 611"/>
              <a:gd name="T3" fmla="*/ 24 h 568"/>
              <a:gd name="T4" fmla="*/ 112 w 611"/>
              <a:gd name="T5" fmla="*/ 67 h 568"/>
              <a:gd name="T6" fmla="*/ 51 w 611"/>
              <a:gd name="T7" fmla="*/ 125 h 568"/>
              <a:gd name="T8" fmla="*/ 12 w 611"/>
              <a:gd name="T9" fmla="*/ 192 h 568"/>
              <a:gd name="T10" fmla="*/ 2 w 611"/>
              <a:gd name="T11" fmla="*/ 255 h 568"/>
              <a:gd name="T12" fmla="*/ 21 w 611"/>
              <a:gd name="T13" fmla="*/ 301 h 568"/>
              <a:gd name="T14" fmla="*/ 65 w 611"/>
              <a:gd name="T15" fmla="*/ 328 h 568"/>
              <a:gd name="T16" fmla="*/ 130 w 611"/>
              <a:gd name="T17" fmla="*/ 331 h 568"/>
              <a:gd name="T18" fmla="*/ 133 w 611"/>
              <a:gd name="T19" fmla="*/ 331 h 568"/>
              <a:gd name="T20" fmla="*/ 136 w 611"/>
              <a:gd name="T21" fmla="*/ 330 h 568"/>
              <a:gd name="T22" fmla="*/ 139 w 611"/>
              <a:gd name="T23" fmla="*/ 330 h 568"/>
              <a:gd name="T24" fmla="*/ 142 w 611"/>
              <a:gd name="T25" fmla="*/ 329 h 568"/>
              <a:gd name="T26" fmla="*/ 148 w 611"/>
              <a:gd name="T27" fmla="*/ 328 h 568"/>
              <a:gd name="T28" fmla="*/ 154 w 611"/>
              <a:gd name="T29" fmla="*/ 326 h 568"/>
              <a:gd name="T30" fmla="*/ 160 w 611"/>
              <a:gd name="T31" fmla="*/ 325 h 568"/>
              <a:gd name="T32" fmla="*/ 166 w 611"/>
              <a:gd name="T33" fmla="*/ 323 h 568"/>
              <a:gd name="T34" fmla="*/ 158 w 611"/>
              <a:gd name="T35" fmla="*/ 344 h 568"/>
              <a:gd name="T36" fmla="*/ 67 w 611"/>
              <a:gd name="T37" fmla="*/ 568 h 568"/>
              <a:gd name="T38" fmla="*/ 452 w 611"/>
              <a:gd name="T39" fmla="*/ 506 h 568"/>
              <a:gd name="T40" fmla="*/ 611 w 611"/>
              <a:gd name="T41" fmla="*/ 151 h 568"/>
              <a:gd name="T42" fmla="*/ 375 w 611"/>
              <a:gd name="T43" fmla="*/ 180 h 568"/>
              <a:gd name="T44" fmla="*/ 352 w 611"/>
              <a:gd name="T45" fmla="*/ 183 h 568"/>
              <a:gd name="T46" fmla="*/ 355 w 611"/>
              <a:gd name="T47" fmla="*/ 178 h 568"/>
              <a:gd name="T48" fmla="*/ 359 w 611"/>
              <a:gd name="T49" fmla="*/ 173 h 568"/>
              <a:gd name="T50" fmla="*/ 362 w 611"/>
              <a:gd name="T51" fmla="*/ 167 h 568"/>
              <a:gd name="T52" fmla="*/ 364 w 611"/>
              <a:gd name="T53" fmla="*/ 162 h 568"/>
              <a:gd name="T54" fmla="*/ 366 w 611"/>
              <a:gd name="T55" fmla="*/ 158 h 568"/>
              <a:gd name="T56" fmla="*/ 368 w 611"/>
              <a:gd name="T57" fmla="*/ 155 h 568"/>
              <a:gd name="T58" fmla="*/ 369 w 611"/>
              <a:gd name="T59" fmla="*/ 152 h 568"/>
              <a:gd name="T60" fmla="*/ 370 w 611"/>
              <a:gd name="T61" fmla="*/ 149 h 568"/>
              <a:gd name="T62" fmla="*/ 383 w 611"/>
              <a:gd name="T63" fmla="*/ 87 h 568"/>
              <a:gd name="T64" fmla="*/ 368 w 611"/>
              <a:gd name="T65" fmla="*/ 39 h 568"/>
              <a:gd name="T66" fmla="*/ 326 w 611"/>
              <a:gd name="T67" fmla="*/ 9 h 568"/>
              <a:gd name="T68" fmla="*/ 261 w 611"/>
              <a:gd name="T69" fmla="*/ 3 h 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11" h="568">
                <a:moveTo>
                  <a:pt x="261" y="3"/>
                </a:moveTo>
                <a:cubicBezTo>
                  <a:pt x="236" y="5"/>
                  <a:pt x="210" y="13"/>
                  <a:pt x="185" y="24"/>
                </a:cubicBezTo>
                <a:cubicBezTo>
                  <a:pt x="160" y="35"/>
                  <a:pt x="135" y="50"/>
                  <a:pt x="112" y="67"/>
                </a:cubicBezTo>
                <a:cubicBezTo>
                  <a:pt x="89" y="84"/>
                  <a:pt x="68" y="104"/>
                  <a:pt x="51" y="125"/>
                </a:cubicBezTo>
                <a:cubicBezTo>
                  <a:pt x="34" y="147"/>
                  <a:pt x="21" y="169"/>
                  <a:pt x="12" y="192"/>
                </a:cubicBezTo>
                <a:cubicBezTo>
                  <a:pt x="3" y="215"/>
                  <a:pt x="0" y="236"/>
                  <a:pt x="2" y="255"/>
                </a:cubicBezTo>
                <a:cubicBezTo>
                  <a:pt x="4" y="273"/>
                  <a:pt x="10" y="289"/>
                  <a:pt x="21" y="301"/>
                </a:cubicBezTo>
                <a:cubicBezTo>
                  <a:pt x="32" y="314"/>
                  <a:pt x="47" y="323"/>
                  <a:pt x="65" y="328"/>
                </a:cubicBezTo>
                <a:cubicBezTo>
                  <a:pt x="84" y="333"/>
                  <a:pt x="105" y="334"/>
                  <a:pt x="130" y="331"/>
                </a:cubicBezTo>
                <a:cubicBezTo>
                  <a:pt x="131" y="331"/>
                  <a:pt x="132" y="331"/>
                  <a:pt x="133" y="331"/>
                </a:cubicBezTo>
                <a:cubicBezTo>
                  <a:pt x="134" y="330"/>
                  <a:pt x="135" y="330"/>
                  <a:pt x="136" y="330"/>
                </a:cubicBezTo>
                <a:cubicBezTo>
                  <a:pt x="137" y="330"/>
                  <a:pt x="138" y="330"/>
                  <a:pt x="139" y="330"/>
                </a:cubicBezTo>
                <a:cubicBezTo>
                  <a:pt x="140" y="329"/>
                  <a:pt x="141" y="329"/>
                  <a:pt x="142" y="329"/>
                </a:cubicBezTo>
                <a:cubicBezTo>
                  <a:pt x="144" y="329"/>
                  <a:pt x="146" y="328"/>
                  <a:pt x="148" y="328"/>
                </a:cubicBezTo>
                <a:cubicBezTo>
                  <a:pt x="150" y="327"/>
                  <a:pt x="152" y="327"/>
                  <a:pt x="154" y="326"/>
                </a:cubicBezTo>
                <a:cubicBezTo>
                  <a:pt x="156" y="326"/>
                  <a:pt x="158" y="325"/>
                  <a:pt x="160" y="325"/>
                </a:cubicBezTo>
                <a:cubicBezTo>
                  <a:pt x="162" y="324"/>
                  <a:pt x="164" y="324"/>
                  <a:pt x="166" y="323"/>
                </a:cubicBezTo>
                <a:cubicBezTo>
                  <a:pt x="158" y="344"/>
                  <a:pt x="158" y="344"/>
                  <a:pt x="158" y="344"/>
                </a:cubicBezTo>
                <a:cubicBezTo>
                  <a:pt x="67" y="568"/>
                  <a:pt x="67" y="568"/>
                  <a:pt x="67" y="568"/>
                </a:cubicBezTo>
                <a:cubicBezTo>
                  <a:pt x="452" y="506"/>
                  <a:pt x="452" y="506"/>
                  <a:pt x="452" y="506"/>
                </a:cubicBezTo>
                <a:cubicBezTo>
                  <a:pt x="611" y="151"/>
                  <a:pt x="611" y="151"/>
                  <a:pt x="611" y="151"/>
                </a:cubicBezTo>
                <a:cubicBezTo>
                  <a:pt x="375" y="180"/>
                  <a:pt x="375" y="180"/>
                  <a:pt x="375" y="180"/>
                </a:cubicBezTo>
                <a:cubicBezTo>
                  <a:pt x="352" y="183"/>
                  <a:pt x="352" y="183"/>
                  <a:pt x="352" y="183"/>
                </a:cubicBezTo>
                <a:cubicBezTo>
                  <a:pt x="353" y="182"/>
                  <a:pt x="354" y="180"/>
                  <a:pt x="355" y="178"/>
                </a:cubicBezTo>
                <a:cubicBezTo>
                  <a:pt x="356" y="176"/>
                  <a:pt x="358" y="174"/>
                  <a:pt x="359" y="173"/>
                </a:cubicBezTo>
                <a:cubicBezTo>
                  <a:pt x="360" y="171"/>
                  <a:pt x="361" y="169"/>
                  <a:pt x="362" y="167"/>
                </a:cubicBezTo>
                <a:cubicBezTo>
                  <a:pt x="363" y="165"/>
                  <a:pt x="364" y="163"/>
                  <a:pt x="364" y="162"/>
                </a:cubicBezTo>
                <a:cubicBezTo>
                  <a:pt x="365" y="160"/>
                  <a:pt x="366" y="159"/>
                  <a:pt x="366" y="158"/>
                </a:cubicBezTo>
                <a:cubicBezTo>
                  <a:pt x="367" y="157"/>
                  <a:pt x="367" y="156"/>
                  <a:pt x="368" y="155"/>
                </a:cubicBezTo>
                <a:cubicBezTo>
                  <a:pt x="368" y="154"/>
                  <a:pt x="369" y="153"/>
                  <a:pt x="369" y="152"/>
                </a:cubicBezTo>
                <a:cubicBezTo>
                  <a:pt x="369" y="151"/>
                  <a:pt x="370" y="150"/>
                  <a:pt x="370" y="149"/>
                </a:cubicBezTo>
                <a:cubicBezTo>
                  <a:pt x="380" y="126"/>
                  <a:pt x="384" y="105"/>
                  <a:pt x="383" y="87"/>
                </a:cubicBezTo>
                <a:cubicBezTo>
                  <a:pt x="383" y="68"/>
                  <a:pt x="377" y="52"/>
                  <a:pt x="368" y="39"/>
                </a:cubicBezTo>
                <a:cubicBezTo>
                  <a:pt x="358" y="25"/>
                  <a:pt x="344" y="15"/>
                  <a:pt x="326" y="9"/>
                </a:cubicBezTo>
                <a:cubicBezTo>
                  <a:pt x="308" y="2"/>
                  <a:pt x="286" y="0"/>
                  <a:pt x="261" y="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4" name="Freeform 72"/>
          <p:cNvSpPr>
            <a:spLocks/>
          </p:cNvSpPr>
          <p:nvPr/>
        </p:nvSpPr>
        <p:spPr bwMode="auto">
          <a:xfrm rot="18900000">
            <a:off x="3569160" y="1153557"/>
            <a:ext cx="2380571" cy="2551687"/>
          </a:xfrm>
          <a:custGeom>
            <a:avLst/>
            <a:gdLst>
              <a:gd name="T0" fmla="*/ 3318 w 3325"/>
              <a:gd name="T1" fmla="*/ 1363 h 3564"/>
              <a:gd name="T2" fmla="*/ 1141 w 3325"/>
              <a:gd name="T3" fmla="*/ 1541 h 3564"/>
              <a:gd name="T4" fmla="*/ 15 w 3325"/>
              <a:gd name="T5" fmla="*/ 0 h 3564"/>
              <a:gd name="T6" fmla="*/ 3 w 3325"/>
              <a:gd name="T7" fmla="*/ 0 h 3564"/>
              <a:gd name="T8" fmla="*/ 0 w 3325"/>
              <a:gd name="T9" fmla="*/ 12 h 3564"/>
              <a:gd name="T10" fmla="*/ 1127 w 3325"/>
              <a:gd name="T11" fmla="*/ 1550 h 3564"/>
              <a:gd name="T12" fmla="*/ 426 w 3325"/>
              <a:gd name="T13" fmla="*/ 3555 h 3564"/>
              <a:gd name="T14" fmla="*/ 434 w 3325"/>
              <a:gd name="T15" fmla="*/ 3564 h 3564"/>
              <a:gd name="T16" fmla="*/ 443 w 3325"/>
              <a:gd name="T17" fmla="*/ 3564 h 3564"/>
              <a:gd name="T18" fmla="*/ 1143 w 3325"/>
              <a:gd name="T19" fmla="*/ 1557 h 3564"/>
              <a:gd name="T20" fmla="*/ 3321 w 3325"/>
              <a:gd name="T21" fmla="*/ 1380 h 3564"/>
              <a:gd name="T22" fmla="*/ 3325 w 3325"/>
              <a:gd name="T23" fmla="*/ 1370 h 3564"/>
              <a:gd name="T24" fmla="*/ 3318 w 3325"/>
              <a:gd name="T25" fmla="*/ 1363 h 3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25" h="3564">
                <a:moveTo>
                  <a:pt x="3318" y="1363"/>
                </a:moveTo>
                <a:lnTo>
                  <a:pt x="1141" y="1541"/>
                </a:lnTo>
                <a:lnTo>
                  <a:pt x="15" y="0"/>
                </a:lnTo>
                <a:lnTo>
                  <a:pt x="3" y="0"/>
                </a:lnTo>
                <a:lnTo>
                  <a:pt x="0" y="12"/>
                </a:lnTo>
                <a:lnTo>
                  <a:pt x="1127" y="1550"/>
                </a:lnTo>
                <a:lnTo>
                  <a:pt x="426" y="3555"/>
                </a:lnTo>
                <a:lnTo>
                  <a:pt x="434" y="3564"/>
                </a:lnTo>
                <a:lnTo>
                  <a:pt x="443" y="3564"/>
                </a:lnTo>
                <a:lnTo>
                  <a:pt x="1143" y="1557"/>
                </a:lnTo>
                <a:lnTo>
                  <a:pt x="3321" y="1380"/>
                </a:lnTo>
                <a:lnTo>
                  <a:pt x="3325" y="1370"/>
                </a:lnTo>
                <a:lnTo>
                  <a:pt x="3318" y="1363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5" name="Freeform 65"/>
          <p:cNvSpPr>
            <a:spLocks/>
          </p:cNvSpPr>
          <p:nvPr/>
        </p:nvSpPr>
        <p:spPr bwMode="auto">
          <a:xfrm rot="18900000">
            <a:off x="3597573" y="2805073"/>
            <a:ext cx="704506" cy="1067498"/>
          </a:xfrm>
          <a:custGeom>
            <a:avLst/>
            <a:gdLst>
              <a:gd name="T0" fmla="*/ 0 w 416"/>
              <a:gd name="T1" fmla="*/ 343 h 630"/>
              <a:gd name="T2" fmla="*/ 95 w 416"/>
              <a:gd name="T3" fmla="*/ 0 h 630"/>
              <a:gd name="T4" fmla="*/ 227 w 416"/>
              <a:gd name="T5" fmla="*/ 202 h 630"/>
              <a:gd name="T6" fmla="*/ 231 w 416"/>
              <a:gd name="T7" fmla="*/ 181 h 630"/>
              <a:gd name="T8" fmla="*/ 232 w 416"/>
              <a:gd name="T9" fmla="*/ 175 h 630"/>
              <a:gd name="T10" fmla="*/ 233 w 416"/>
              <a:gd name="T11" fmla="*/ 169 h 630"/>
              <a:gd name="T12" fmla="*/ 234 w 416"/>
              <a:gd name="T13" fmla="*/ 163 h 630"/>
              <a:gd name="T14" fmla="*/ 237 w 416"/>
              <a:gd name="T15" fmla="*/ 153 h 630"/>
              <a:gd name="T16" fmla="*/ 238 w 416"/>
              <a:gd name="T17" fmla="*/ 149 h 630"/>
              <a:gd name="T18" fmla="*/ 238 w 416"/>
              <a:gd name="T19" fmla="*/ 146 h 630"/>
              <a:gd name="T20" fmla="*/ 263 w 416"/>
              <a:gd name="T21" fmla="*/ 94 h 630"/>
              <a:gd name="T22" fmla="*/ 294 w 416"/>
              <a:gd name="T23" fmla="*/ 70 h 630"/>
              <a:gd name="T24" fmla="*/ 306 w 416"/>
              <a:gd name="T25" fmla="*/ 68 h 630"/>
              <a:gd name="T26" fmla="*/ 327 w 416"/>
              <a:gd name="T27" fmla="*/ 74 h 630"/>
              <a:gd name="T28" fmla="*/ 364 w 416"/>
              <a:gd name="T29" fmla="*/ 109 h 630"/>
              <a:gd name="T30" fmla="*/ 394 w 416"/>
              <a:gd name="T31" fmla="*/ 173 h 630"/>
              <a:gd name="T32" fmla="*/ 412 w 416"/>
              <a:gd name="T33" fmla="*/ 252 h 630"/>
              <a:gd name="T34" fmla="*/ 414 w 416"/>
              <a:gd name="T35" fmla="*/ 335 h 630"/>
              <a:gd name="T36" fmla="*/ 400 w 416"/>
              <a:gd name="T37" fmla="*/ 410 h 630"/>
              <a:gd name="T38" fmla="*/ 373 w 416"/>
              <a:gd name="T39" fmla="*/ 462 h 630"/>
              <a:gd name="T40" fmla="*/ 342 w 416"/>
              <a:gd name="T41" fmla="*/ 481 h 630"/>
              <a:gd name="T42" fmla="*/ 335 w 416"/>
              <a:gd name="T43" fmla="*/ 482 h 630"/>
              <a:gd name="T44" fmla="*/ 308 w 416"/>
              <a:gd name="T45" fmla="*/ 474 h 630"/>
              <a:gd name="T46" fmla="*/ 273 w 416"/>
              <a:gd name="T47" fmla="*/ 436 h 630"/>
              <a:gd name="T48" fmla="*/ 271 w 416"/>
              <a:gd name="T49" fmla="*/ 433 h 630"/>
              <a:gd name="T50" fmla="*/ 268 w 416"/>
              <a:gd name="T51" fmla="*/ 428 h 630"/>
              <a:gd name="T52" fmla="*/ 267 w 416"/>
              <a:gd name="T53" fmla="*/ 425 h 630"/>
              <a:gd name="T54" fmla="*/ 264 w 416"/>
              <a:gd name="T55" fmla="*/ 420 h 630"/>
              <a:gd name="T56" fmla="*/ 262 w 416"/>
              <a:gd name="T57" fmla="*/ 416 h 630"/>
              <a:gd name="T58" fmla="*/ 259 w 416"/>
              <a:gd name="T59" fmla="*/ 410 h 630"/>
              <a:gd name="T60" fmla="*/ 257 w 416"/>
              <a:gd name="T61" fmla="*/ 404 h 630"/>
              <a:gd name="T62" fmla="*/ 248 w 416"/>
              <a:gd name="T63" fmla="*/ 384 h 630"/>
              <a:gd name="T64" fmla="*/ 172 w 416"/>
              <a:gd name="T65" fmla="*/ 630 h 630"/>
              <a:gd name="T66" fmla="*/ 0 w 416"/>
              <a:gd name="T67" fmla="*/ 343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16" h="630">
                <a:moveTo>
                  <a:pt x="0" y="343"/>
                </a:moveTo>
                <a:cubicBezTo>
                  <a:pt x="95" y="0"/>
                  <a:pt x="95" y="0"/>
                  <a:pt x="95" y="0"/>
                </a:cubicBezTo>
                <a:cubicBezTo>
                  <a:pt x="227" y="202"/>
                  <a:pt x="227" y="202"/>
                  <a:pt x="227" y="202"/>
                </a:cubicBezTo>
                <a:cubicBezTo>
                  <a:pt x="231" y="181"/>
                  <a:pt x="231" y="181"/>
                  <a:pt x="231" y="181"/>
                </a:cubicBezTo>
                <a:cubicBezTo>
                  <a:pt x="231" y="179"/>
                  <a:pt x="231" y="177"/>
                  <a:pt x="232" y="175"/>
                </a:cubicBezTo>
                <a:cubicBezTo>
                  <a:pt x="232" y="173"/>
                  <a:pt x="232" y="171"/>
                  <a:pt x="233" y="169"/>
                </a:cubicBezTo>
                <a:cubicBezTo>
                  <a:pt x="233" y="167"/>
                  <a:pt x="234" y="165"/>
                  <a:pt x="234" y="163"/>
                </a:cubicBezTo>
                <a:cubicBezTo>
                  <a:pt x="235" y="161"/>
                  <a:pt x="237" y="153"/>
                  <a:pt x="237" y="153"/>
                </a:cubicBezTo>
                <a:cubicBezTo>
                  <a:pt x="238" y="149"/>
                  <a:pt x="238" y="149"/>
                  <a:pt x="238" y="149"/>
                </a:cubicBezTo>
                <a:cubicBezTo>
                  <a:pt x="238" y="146"/>
                  <a:pt x="238" y="146"/>
                  <a:pt x="238" y="146"/>
                </a:cubicBezTo>
                <a:cubicBezTo>
                  <a:pt x="245" y="125"/>
                  <a:pt x="253" y="107"/>
                  <a:pt x="263" y="94"/>
                </a:cubicBezTo>
                <a:cubicBezTo>
                  <a:pt x="273" y="81"/>
                  <a:pt x="283" y="73"/>
                  <a:pt x="294" y="70"/>
                </a:cubicBezTo>
                <a:cubicBezTo>
                  <a:pt x="298" y="69"/>
                  <a:pt x="302" y="68"/>
                  <a:pt x="306" y="68"/>
                </a:cubicBezTo>
                <a:cubicBezTo>
                  <a:pt x="313" y="68"/>
                  <a:pt x="320" y="70"/>
                  <a:pt x="327" y="74"/>
                </a:cubicBezTo>
                <a:cubicBezTo>
                  <a:pt x="340" y="81"/>
                  <a:pt x="352" y="92"/>
                  <a:pt x="364" y="109"/>
                </a:cubicBezTo>
                <a:cubicBezTo>
                  <a:pt x="376" y="127"/>
                  <a:pt x="386" y="148"/>
                  <a:pt x="394" y="173"/>
                </a:cubicBezTo>
                <a:cubicBezTo>
                  <a:pt x="402" y="198"/>
                  <a:pt x="408" y="224"/>
                  <a:pt x="412" y="252"/>
                </a:cubicBezTo>
                <a:cubicBezTo>
                  <a:pt x="415" y="280"/>
                  <a:pt x="416" y="308"/>
                  <a:pt x="414" y="335"/>
                </a:cubicBezTo>
                <a:cubicBezTo>
                  <a:pt x="412" y="363"/>
                  <a:pt x="408" y="388"/>
                  <a:pt x="400" y="410"/>
                </a:cubicBezTo>
                <a:cubicBezTo>
                  <a:pt x="393" y="432"/>
                  <a:pt x="384" y="449"/>
                  <a:pt x="373" y="462"/>
                </a:cubicBezTo>
                <a:cubicBezTo>
                  <a:pt x="364" y="473"/>
                  <a:pt x="353" y="479"/>
                  <a:pt x="342" y="481"/>
                </a:cubicBezTo>
                <a:cubicBezTo>
                  <a:pt x="340" y="482"/>
                  <a:pt x="337" y="482"/>
                  <a:pt x="335" y="482"/>
                </a:cubicBezTo>
                <a:cubicBezTo>
                  <a:pt x="326" y="482"/>
                  <a:pt x="317" y="479"/>
                  <a:pt x="308" y="474"/>
                </a:cubicBezTo>
                <a:cubicBezTo>
                  <a:pt x="296" y="466"/>
                  <a:pt x="284" y="453"/>
                  <a:pt x="273" y="436"/>
                </a:cubicBezTo>
                <a:cubicBezTo>
                  <a:pt x="271" y="433"/>
                  <a:pt x="271" y="433"/>
                  <a:pt x="271" y="433"/>
                </a:cubicBezTo>
                <a:cubicBezTo>
                  <a:pt x="268" y="428"/>
                  <a:pt x="268" y="428"/>
                  <a:pt x="268" y="428"/>
                </a:cubicBezTo>
                <a:cubicBezTo>
                  <a:pt x="268" y="427"/>
                  <a:pt x="267" y="426"/>
                  <a:pt x="267" y="425"/>
                </a:cubicBezTo>
                <a:cubicBezTo>
                  <a:pt x="266" y="423"/>
                  <a:pt x="265" y="422"/>
                  <a:pt x="264" y="420"/>
                </a:cubicBezTo>
                <a:cubicBezTo>
                  <a:pt x="263" y="418"/>
                  <a:pt x="263" y="417"/>
                  <a:pt x="262" y="416"/>
                </a:cubicBezTo>
                <a:cubicBezTo>
                  <a:pt x="262" y="416"/>
                  <a:pt x="260" y="411"/>
                  <a:pt x="259" y="410"/>
                </a:cubicBezTo>
                <a:cubicBezTo>
                  <a:pt x="258" y="408"/>
                  <a:pt x="257" y="406"/>
                  <a:pt x="257" y="404"/>
                </a:cubicBezTo>
                <a:cubicBezTo>
                  <a:pt x="248" y="384"/>
                  <a:pt x="248" y="384"/>
                  <a:pt x="248" y="384"/>
                </a:cubicBezTo>
                <a:cubicBezTo>
                  <a:pt x="172" y="630"/>
                  <a:pt x="172" y="630"/>
                  <a:pt x="172" y="630"/>
                </a:cubicBezTo>
                <a:lnTo>
                  <a:pt x="0" y="343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6" name="Freeform 68"/>
          <p:cNvSpPr>
            <a:spLocks/>
          </p:cNvSpPr>
          <p:nvPr/>
        </p:nvSpPr>
        <p:spPr bwMode="auto">
          <a:xfrm rot="18900000">
            <a:off x="3621042" y="1186413"/>
            <a:ext cx="1026689" cy="706654"/>
          </a:xfrm>
          <a:custGeom>
            <a:avLst/>
            <a:gdLst>
              <a:gd name="T0" fmla="*/ 289 w 606"/>
              <a:gd name="T1" fmla="*/ 417 h 417"/>
              <a:gd name="T2" fmla="*/ 227 w 606"/>
              <a:gd name="T3" fmla="*/ 410 h 417"/>
              <a:gd name="T4" fmla="*/ 147 w 606"/>
              <a:gd name="T5" fmla="*/ 386 h 417"/>
              <a:gd name="T6" fmla="*/ 76 w 606"/>
              <a:gd name="T7" fmla="*/ 348 h 417"/>
              <a:gd name="T8" fmla="*/ 24 w 606"/>
              <a:gd name="T9" fmla="*/ 301 h 417"/>
              <a:gd name="T10" fmla="*/ 2 w 606"/>
              <a:gd name="T11" fmla="*/ 255 h 417"/>
              <a:gd name="T12" fmla="*/ 9 w 606"/>
              <a:gd name="T13" fmla="*/ 220 h 417"/>
              <a:gd name="T14" fmla="*/ 43 w 606"/>
              <a:gd name="T15" fmla="*/ 194 h 417"/>
              <a:gd name="T16" fmla="*/ 102 w 606"/>
              <a:gd name="T17" fmla="*/ 183 h 417"/>
              <a:gd name="T18" fmla="*/ 111 w 606"/>
              <a:gd name="T19" fmla="*/ 183 h 417"/>
              <a:gd name="T20" fmla="*/ 116 w 606"/>
              <a:gd name="T21" fmla="*/ 183 h 417"/>
              <a:gd name="T22" fmla="*/ 122 w 606"/>
              <a:gd name="T23" fmla="*/ 183 h 417"/>
              <a:gd name="T24" fmla="*/ 128 w 606"/>
              <a:gd name="T25" fmla="*/ 184 h 417"/>
              <a:gd name="T26" fmla="*/ 134 w 606"/>
              <a:gd name="T27" fmla="*/ 184 h 417"/>
              <a:gd name="T28" fmla="*/ 141 w 606"/>
              <a:gd name="T29" fmla="*/ 185 h 417"/>
              <a:gd name="T30" fmla="*/ 161 w 606"/>
              <a:gd name="T31" fmla="*/ 187 h 417"/>
              <a:gd name="T32" fmla="*/ 135 w 606"/>
              <a:gd name="T33" fmla="*/ 155 h 417"/>
              <a:gd name="T34" fmla="*/ 13 w 606"/>
              <a:gd name="T35" fmla="*/ 7 h 417"/>
              <a:gd name="T36" fmla="*/ 387 w 606"/>
              <a:gd name="T37" fmla="*/ 0 h 417"/>
              <a:gd name="T38" fmla="*/ 606 w 606"/>
              <a:gd name="T39" fmla="*/ 245 h 417"/>
              <a:gd name="T40" fmla="*/ 333 w 606"/>
              <a:gd name="T41" fmla="*/ 257 h 417"/>
              <a:gd name="T42" fmla="*/ 348 w 606"/>
              <a:gd name="T43" fmla="*/ 271 h 417"/>
              <a:gd name="T44" fmla="*/ 353 w 606"/>
              <a:gd name="T45" fmla="*/ 274 h 417"/>
              <a:gd name="T46" fmla="*/ 357 w 606"/>
              <a:gd name="T47" fmla="*/ 278 h 417"/>
              <a:gd name="T48" fmla="*/ 361 w 606"/>
              <a:gd name="T49" fmla="*/ 282 h 417"/>
              <a:gd name="T50" fmla="*/ 365 w 606"/>
              <a:gd name="T51" fmla="*/ 287 h 417"/>
              <a:gd name="T52" fmla="*/ 370 w 606"/>
              <a:gd name="T53" fmla="*/ 292 h 417"/>
              <a:gd name="T54" fmla="*/ 372 w 606"/>
              <a:gd name="T55" fmla="*/ 294 h 417"/>
              <a:gd name="T56" fmla="*/ 397 w 606"/>
              <a:gd name="T57" fmla="*/ 339 h 417"/>
              <a:gd name="T58" fmla="*/ 393 w 606"/>
              <a:gd name="T59" fmla="*/ 376 h 417"/>
              <a:gd name="T60" fmla="*/ 363 w 606"/>
              <a:gd name="T61" fmla="*/ 403 h 417"/>
              <a:gd name="T62" fmla="*/ 304 w 606"/>
              <a:gd name="T63" fmla="*/ 416 h 417"/>
              <a:gd name="T64" fmla="*/ 289 w 606"/>
              <a:gd name="T65" fmla="*/ 417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06" h="417">
                <a:moveTo>
                  <a:pt x="289" y="417"/>
                </a:moveTo>
                <a:cubicBezTo>
                  <a:pt x="269" y="417"/>
                  <a:pt x="248" y="415"/>
                  <a:pt x="227" y="410"/>
                </a:cubicBezTo>
                <a:cubicBezTo>
                  <a:pt x="200" y="405"/>
                  <a:pt x="173" y="397"/>
                  <a:pt x="147" y="386"/>
                </a:cubicBezTo>
                <a:cubicBezTo>
                  <a:pt x="121" y="375"/>
                  <a:pt x="97" y="363"/>
                  <a:pt x="76" y="348"/>
                </a:cubicBezTo>
                <a:cubicBezTo>
                  <a:pt x="54" y="333"/>
                  <a:pt x="37" y="317"/>
                  <a:pt x="24" y="301"/>
                </a:cubicBezTo>
                <a:cubicBezTo>
                  <a:pt x="12" y="285"/>
                  <a:pt x="4" y="269"/>
                  <a:pt x="2" y="255"/>
                </a:cubicBezTo>
                <a:cubicBezTo>
                  <a:pt x="0" y="242"/>
                  <a:pt x="3" y="230"/>
                  <a:pt x="9" y="220"/>
                </a:cubicBezTo>
                <a:cubicBezTo>
                  <a:pt x="16" y="209"/>
                  <a:pt x="28" y="201"/>
                  <a:pt x="43" y="194"/>
                </a:cubicBezTo>
                <a:cubicBezTo>
                  <a:pt x="59" y="188"/>
                  <a:pt x="79" y="184"/>
                  <a:pt x="102" y="183"/>
                </a:cubicBezTo>
                <a:cubicBezTo>
                  <a:pt x="111" y="183"/>
                  <a:pt x="111" y="183"/>
                  <a:pt x="111" y="183"/>
                </a:cubicBezTo>
                <a:cubicBezTo>
                  <a:pt x="111" y="183"/>
                  <a:pt x="115" y="183"/>
                  <a:pt x="116" y="183"/>
                </a:cubicBezTo>
                <a:cubicBezTo>
                  <a:pt x="118" y="183"/>
                  <a:pt x="120" y="183"/>
                  <a:pt x="122" y="183"/>
                </a:cubicBezTo>
                <a:cubicBezTo>
                  <a:pt x="124" y="183"/>
                  <a:pt x="126" y="183"/>
                  <a:pt x="128" y="184"/>
                </a:cubicBezTo>
                <a:cubicBezTo>
                  <a:pt x="134" y="184"/>
                  <a:pt x="134" y="184"/>
                  <a:pt x="134" y="184"/>
                </a:cubicBezTo>
                <a:cubicBezTo>
                  <a:pt x="137" y="184"/>
                  <a:pt x="139" y="184"/>
                  <a:pt x="141" y="185"/>
                </a:cubicBezTo>
                <a:cubicBezTo>
                  <a:pt x="161" y="187"/>
                  <a:pt x="161" y="187"/>
                  <a:pt x="161" y="187"/>
                </a:cubicBezTo>
                <a:cubicBezTo>
                  <a:pt x="135" y="155"/>
                  <a:pt x="135" y="155"/>
                  <a:pt x="135" y="155"/>
                </a:cubicBezTo>
                <a:cubicBezTo>
                  <a:pt x="13" y="7"/>
                  <a:pt x="13" y="7"/>
                  <a:pt x="13" y="7"/>
                </a:cubicBezTo>
                <a:cubicBezTo>
                  <a:pt x="387" y="0"/>
                  <a:pt x="387" y="0"/>
                  <a:pt x="387" y="0"/>
                </a:cubicBezTo>
                <a:cubicBezTo>
                  <a:pt x="606" y="245"/>
                  <a:pt x="606" y="245"/>
                  <a:pt x="606" y="245"/>
                </a:cubicBezTo>
                <a:cubicBezTo>
                  <a:pt x="333" y="257"/>
                  <a:pt x="333" y="257"/>
                  <a:pt x="333" y="257"/>
                </a:cubicBezTo>
                <a:cubicBezTo>
                  <a:pt x="348" y="271"/>
                  <a:pt x="348" y="271"/>
                  <a:pt x="348" y="271"/>
                </a:cubicBezTo>
                <a:cubicBezTo>
                  <a:pt x="350" y="272"/>
                  <a:pt x="351" y="273"/>
                  <a:pt x="353" y="274"/>
                </a:cubicBezTo>
                <a:cubicBezTo>
                  <a:pt x="357" y="278"/>
                  <a:pt x="357" y="278"/>
                  <a:pt x="357" y="278"/>
                </a:cubicBezTo>
                <a:cubicBezTo>
                  <a:pt x="361" y="282"/>
                  <a:pt x="361" y="282"/>
                  <a:pt x="361" y="282"/>
                </a:cubicBezTo>
                <a:cubicBezTo>
                  <a:pt x="362" y="283"/>
                  <a:pt x="365" y="287"/>
                  <a:pt x="365" y="287"/>
                </a:cubicBezTo>
                <a:cubicBezTo>
                  <a:pt x="370" y="292"/>
                  <a:pt x="370" y="292"/>
                  <a:pt x="370" y="292"/>
                </a:cubicBezTo>
                <a:cubicBezTo>
                  <a:pt x="372" y="294"/>
                  <a:pt x="372" y="294"/>
                  <a:pt x="372" y="294"/>
                </a:cubicBezTo>
                <a:cubicBezTo>
                  <a:pt x="385" y="309"/>
                  <a:pt x="393" y="325"/>
                  <a:pt x="397" y="339"/>
                </a:cubicBezTo>
                <a:cubicBezTo>
                  <a:pt x="400" y="353"/>
                  <a:pt x="399" y="365"/>
                  <a:pt x="393" y="376"/>
                </a:cubicBezTo>
                <a:cubicBezTo>
                  <a:pt x="387" y="387"/>
                  <a:pt x="377" y="396"/>
                  <a:pt x="363" y="403"/>
                </a:cubicBezTo>
                <a:cubicBezTo>
                  <a:pt x="347" y="410"/>
                  <a:pt x="328" y="415"/>
                  <a:pt x="304" y="416"/>
                </a:cubicBezTo>
                <a:cubicBezTo>
                  <a:pt x="299" y="417"/>
                  <a:pt x="294" y="417"/>
                  <a:pt x="289" y="417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7" name="Freeform 71"/>
          <p:cNvSpPr>
            <a:spLocks/>
          </p:cNvSpPr>
          <p:nvPr/>
        </p:nvSpPr>
        <p:spPr bwMode="auto">
          <a:xfrm rot="18900000">
            <a:off x="4971259" y="2202249"/>
            <a:ext cx="999482" cy="927170"/>
          </a:xfrm>
          <a:custGeom>
            <a:avLst/>
            <a:gdLst>
              <a:gd name="T0" fmla="*/ 172 w 590"/>
              <a:gd name="T1" fmla="*/ 301 h 547"/>
              <a:gd name="T2" fmla="*/ 156 w 590"/>
              <a:gd name="T3" fmla="*/ 305 h 547"/>
              <a:gd name="T4" fmla="*/ 150 w 590"/>
              <a:gd name="T5" fmla="*/ 307 h 547"/>
              <a:gd name="T6" fmla="*/ 144 w 590"/>
              <a:gd name="T7" fmla="*/ 308 h 547"/>
              <a:gd name="T8" fmla="*/ 138 w 590"/>
              <a:gd name="T9" fmla="*/ 310 h 547"/>
              <a:gd name="T10" fmla="*/ 132 w 590"/>
              <a:gd name="T11" fmla="*/ 311 h 547"/>
              <a:gd name="T12" fmla="*/ 123 w 590"/>
              <a:gd name="T13" fmla="*/ 313 h 547"/>
              <a:gd name="T14" fmla="*/ 121 w 590"/>
              <a:gd name="T15" fmla="*/ 313 h 547"/>
              <a:gd name="T16" fmla="*/ 95 w 590"/>
              <a:gd name="T17" fmla="*/ 315 h 547"/>
              <a:gd name="T18" fmla="*/ 60 w 590"/>
              <a:gd name="T19" fmla="*/ 310 h 547"/>
              <a:gd name="T20" fmla="*/ 19 w 590"/>
              <a:gd name="T21" fmla="*/ 286 h 547"/>
              <a:gd name="T22" fmla="*/ 2 w 590"/>
              <a:gd name="T23" fmla="*/ 244 h 547"/>
              <a:gd name="T24" fmla="*/ 11 w 590"/>
              <a:gd name="T25" fmla="*/ 185 h 547"/>
              <a:gd name="T26" fmla="*/ 50 w 590"/>
              <a:gd name="T27" fmla="*/ 120 h 547"/>
              <a:gd name="T28" fmla="*/ 109 w 590"/>
              <a:gd name="T29" fmla="*/ 63 h 547"/>
              <a:gd name="T30" fmla="*/ 180 w 590"/>
              <a:gd name="T31" fmla="*/ 21 h 547"/>
              <a:gd name="T32" fmla="*/ 254 w 590"/>
              <a:gd name="T33" fmla="*/ 1 h 547"/>
              <a:gd name="T34" fmla="*/ 273 w 590"/>
              <a:gd name="T35" fmla="*/ 0 h 547"/>
              <a:gd name="T36" fmla="*/ 315 w 590"/>
              <a:gd name="T37" fmla="*/ 6 h 547"/>
              <a:gd name="T38" fmla="*/ 353 w 590"/>
              <a:gd name="T39" fmla="*/ 33 h 547"/>
              <a:gd name="T40" fmla="*/ 367 w 590"/>
              <a:gd name="T41" fmla="*/ 77 h 547"/>
              <a:gd name="T42" fmla="*/ 355 w 590"/>
              <a:gd name="T43" fmla="*/ 135 h 547"/>
              <a:gd name="T44" fmla="*/ 354 w 590"/>
              <a:gd name="T45" fmla="*/ 139 h 547"/>
              <a:gd name="T46" fmla="*/ 351 w 590"/>
              <a:gd name="T47" fmla="*/ 145 h 547"/>
              <a:gd name="T48" fmla="*/ 349 w 590"/>
              <a:gd name="T49" fmla="*/ 148 h 547"/>
              <a:gd name="T50" fmla="*/ 346 w 590"/>
              <a:gd name="T51" fmla="*/ 153 h 547"/>
              <a:gd name="T52" fmla="*/ 344 w 590"/>
              <a:gd name="T53" fmla="*/ 158 h 547"/>
              <a:gd name="T54" fmla="*/ 341 w 590"/>
              <a:gd name="T55" fmla="*/ 162 h 547"/>
              <a:gd name="T56" fmla="*/ 340 w 590"/>
              <a:gd name="T57" fmla="*/ 164 h 547"/>
              <a:gd name="T58" fmla="*/ 337 w 590"/>
              <a:gd name="T59" fmla="*/ 169 h 547"/>
              <a:gd name="T60" fmla="*/ 328 w 590"/>
              <a:gd name="T61" fmla="*/ 184 h 547"/>
              <a:gd name="T62" fmla="*/ 590 w 590"/>
              <a:gd name="T63" fmla="*/ 151 h 547"/>
              <a:gd name="T64" fmla="*/ 438 w 590"/>
              <a:gd name="T65" fmla="*/ 489 h 547"/>
              <a:gd name="T66" fmla="*/ 72 w 590"/>
              <a:gd name="T67" fmla="*/ 547 h 547"/>
              <a:gd name="T68" fmla="*/ 172 w 590"/>
              <a:gd name="T69" fmla="*/ 301 h 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90" h="547">
                <a:moveTo>
                  <a:pt x="172" y="301"/>
                </a:moveTo>
                <a:cubicBezTo>
                  <a:pt x="156" y="305"/>
                  <a:pt x="156" y="305"/>
                  <a:pt x="156" y="305"/>
                </a:cubicBezTo>
                <a:cubicBezTo>
                  <a:pt x="154" y="306"/>
                  <a:pt x="152" y="306"/>
                  <a:pt x="150" y="307"/>
                </a:cubicBezTo>
                <a:cubicBezTo>
                  <a:pt x="148" y="307"/>
                  <a:pt x="146" y="308"/>
                  <a:pt x="144" y="308"/>
                </a:cubicBezTo>
                <a:cubicBezTo>
                  <a:pt x="138" y="310"/>
                  <a:pt x="138" y="310"/>
                  <a:pt x="138" y="310"/>
                </a:cubicBezTo>
                <a:cubicBezTo>
                  <a:pt x="136" y="310"/>
                  <a:pt x="134" y="311"/>
                  <a:pt x="132" y="311"/>
                </a:cubicBezTo>
                <a:cubicBezTo>
                  <a:pt x="132" y="311"/>
                  <a:pt x="124" y="312"/>
                  <a:pt x="123" y="313"/>
                </a:cubicBezTo>
                <a:cubicBezTo>
                  <a:pt x="121" y="313"/>
                  <a:pt x="121" y="313"/>
                  <a:pt x="121" y="313"/>
                </a:cubicBezTo>
                <a:cubicBezTo>
                  <a:pt x="112" y="314"/>
                  <a:pt x="103" y="315"/>
                  <a:pt x="95" y="315"/>
                </a:cubicBezTo>
                <a:cubicBezTo>
                  <a:pt x="82" y="315"/>
                  <a:pt x="70" y="313"/>
                  <a:pt x="60" y="310"/>
                </a:cubicBezTo>
                <a:cubicBezTo>
                  <a:pt x="43" y="305"/>
                  <a:pt x="29" y="297"/>
                  <a:pt x="19" y="286"/>
                </a:cubicBezTo>
                <a:cubicBezTo>
                  <a:pt x="9" y="275"/>
                  <a:pt x="4" y="260"/>
                  <a:pt x="2" y="244"/>
                </a:cubicBezTo>
                <a:cubicBezTo>
                  <a:pt x="0" y="226"/>
                  <a:pt x="3" y="206"/>
                  <a:pt x="11" y="185"/>
                </a:cubicBezTo>
                <a:cubicBezTo>
                  <a:pt x="20" y="163"/>
                  <a:pt x="33" y="142"/>
                  <a:pt x="50" y="120"/>
                </a:cubicBezTo>
                <a:cubicBezTo>
                  <a:pt x="66" y="100"/>
                  <a:pt x="86" y="80"/>
                  <a:pt x="109" y="63"/>
                </a:cubicBezTo>
                <a:cubicBezTo>
                  <a:pt x="131" y="46"/>
                  <a:pt x="155" y="32"/>
                  <a:pt x="180" y="21"/>
                </a:cubicBezTo>
                <a:cubicBezTo>
                  <a:pt x="206" y="10"/>
                  <a:pt x="231" y="3"/>
                  <a:pt x="254" y="1"/>
                </a:cubicBezTo>
                <a:cubicBezTo>
                  <a:pt x="261" y="0"/>
                  <a:pt x="267" y="0"/>
                  <a:pt x="273" y="0"/>
                </a:cubicBezTo>
                <a:cubicBezTo>
                  <a:pt x="289" y="0"/>
                  <a:pt x="303" y="2"/>
                  <a:pt x="315" y="6"/>
                </a:cubicBezTo>
                <a:cubicBezTo>
                  <a:pt x="331" y="12"/>
                  <a:pt x="344" y="21"/>
                  <a:pt x="353" y="33"/>
                </a:cubicBezTo>
                <a:cubicBezTo>
                  <a:pt x="362" y="45"/>
                  <a:pt x="367" y="60"/>
                  <a:pt x="367" y="77"/>
                </a:cubicBezTo>
                <a:cubicBezTo>
                  <a:pt x="368" y="95"/>
                  <a:pt x="364" y="115"/>
                  <a:pt x="355" y="135"/>
                </a:cubicBezTo>
                <a:cubicBezTo>
                  <a:pt x="355" y="136"/>
                  <a:pt x="354" y="139"/>
                  <a:pt x="354" y="139"/>
                </a:cubicBezTo>
                <a:cubicBezTo>
                  <a:pt x="351" y="145"/>
                  <a:pt x="351" y="145"/>
                  <a:pt x="351" y="145"/>
                </a:cubicBezTo>
                <a:cubicBezTo>
                  <a:pt x="349" y="148"/>
                  <a:pt x="349" y="148"/>
                  <a:pt x="349" y="148"/>
                </a:cubicBezTo>
                <a:cubicBezTo>
                  <a:pt x="346" y="153"/>
                  <a:pt x="346" y="153"/>
                  <a:pt x="346" y="153"/>
                </a:cubicBezTo>
                <a:cubicBezTo>
                  <a:pt x="346" y="155"/>
                  <a:pt x="345" y="157"/>
                  <a:pt x="344" y="158"/>
                </a:cubicBezTo>
                <a:cubicBezTo>
                  <a:pt x="343" y="160"/>
                  <a:pt x="342" y="161"/>
                  <a:pt x="341" y="162"/>
                </a:cubicBezTo>
                <a:cubicBezTo>
                  <a:pt x="340" y="164"/>
                  <a:pt x="340" y="164"/>
                  <a:pt x="340" y="164"/>
                </a:cubicBezTo>
                <a:cubicBezTo>
                  <a:pt x="339" y="165"/>
                  <a:pt x="338" y="167"/>
                  <a:pt x="337" y="169"/>
                </a:cubicBezTo>
                <a:cubicBezTo>
                  <a:pt x="328" y="184"/>
                  <a:pt x="328" y="184"/>
                  <a:pt x="328" y="184"/>
                </a:cubicBezTo>
                <a:cubicBezTo>
                  <a:pt x="590" y="151"/>
                  <a:pt x="590" y="151"/>
                  <a:pt x="590" y="151"/>
                </a:cubicBezTo>
                <a:cubicBezTo>
                  <a:pt x="438" y="489"/>
                  <a:pt x="438" y="489"/>
                  <a:pt x="438" y="489"/>
                </a:cubicBezTo>
                <a:cubicBezTo>
                  <a:pt x="72" y="547"/>
                  <a:pt x="72" y="547"/>
                  <a:pt x="72" y="547"/>
                </a:cubicBezTo>
                <a:lnTo>
                  <a:pt x="172" y="301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cxnSp>
        <p:nvCxnSpPr>
          <p:cNvPr id="58" name="Straight Connector 39"/>
          <p:cNvCxnSpPr/>
          <p:nvPr/>
        </p:nvCxnSpPr>
        <p:spPr>
          <a:xfrm flipH="1">
            <a:off x="2501049" y="1443295"/>
            <a:ext cx="1487816" cy="0"/>
          </a:xfrm>
          <a:prstGeom prst="line">
            <a:avLst/>
          </a:prstGeom>
          <a:ln>
            <a:solidFill>
              <a:schemeClr val="bg2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1436"/>
          <p:cNvSpPr>
            <a:spLocks noChangeArrowheads="1"/>
          </p:cNvSpPr>
          <p:nvPr/>
        </p:nvSpPr>
        <p:spPr bwMode="auto">
          <a:xfrm>
            <a:off x="661810" y="1292822"/>
            <a:ext cx="1717127" cy="2354491"/>
          </a:xfrm>
          <a:prstGeom prst="rect">
            <a:avLst/>
          </a:prstGeom>
          <a:extLst/>
        </p:spPr>
        <p:txBody>
          <a:bodyPr vert="horz" wrap="square" lIns="68580" tIns="34290" rIns="68580" bIns="34290" rtlCol="0">
            <a:spAutoFit/>
          </a:bodyPr>
          <a:lstStyle/>
          <a:p>
            <a:pPr algn="r">
              <a:buFont typeface="Arial" pitchFamily="34" charset="0"/>
              <a:buNone/>
            </a:pPr>
            <a:r>
              <a:rPr lang="es-AR" sz="1350" b="1" dirty="0" smtClean="0">
                <a:solidFill>
                  <a:srgbClr val="273339"/>
                </a:solidFill>
              </a:rPr>
              <a:t>Recomendaciones generales sobre higiene, conductas preventivas, uso de EPP.</a:t>
            </a:r>
          </a:p>
          <a:p>
            <a:pPr algn="r">
              <a:buFont typeface="Arial" pitchFamily="34" charset="0"/>
              <a:buNone/>
            </a:pPr>
            <a:r>
              <a:rPr lang="es-AR" sz="1350" b="1" dirty="0" smtClean="0">
                <a:solidFill>
                  <a:srgbClr val="273339"/>
                </a:solidFill>
              </a:rPr>
              <a:t>Definiciones y acciones a tomar en caso de contactos estrechos o casuales, etc.  </a:t>
            </a:r>
            <a:endParaRPr lang="es-AR" sz="1350" b="1" dirty="0">
              <a:solidFill>
                <a:srgbClr val="273339"/>
              </a:solidFill>
            </a:endParaRPr>
          </a:p>
        </p:txBody>
      </p:sp>
      <p:pic>
        <p:nvPicPr>
          <p:cNvPr id="67" name="Imagen 66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6109" y="2779856"/>
            <a:ext cx="2651767" cy="1487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5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>
          <a:xfrm>
            <a:off x="787577" y="407299"/>
            <a:ext cx="8432276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>
              <a:buSzPts val="2200"/>
            </a:pPr>
            <a:r>
              <a:rPr lang="es-ES" sz="22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Campañas </a:t>
            </a:r>
            <a:r>
              <a:rPr lang="es-ES" sz="22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de </a:t>
            </a:r>
            <a:r>
              <a:rPr lang="es-ES" sz="22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divulgación (Mail)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4;p14"/>
          <p:cNvSpPr txBox="1"/>
          <p:nvPr/>
        </p:nvSpPr>
        <p:spPr>
          <a:xfrm>
            <a:off x="7049226" y="4631533"/>
            <a:ext cx="19497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 algn="ctr">
              <a:buSzPts val="900"/>
            </a:pPr>
            <a:r>
              <a:rPr lang="es-AR" sz="8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ACTUACIONES FRENTE AL COVID - 19</a:t>
            </a:r>
            <a:endParaRPr lang="es-AR" sz="800" dirty="0"/>
          </a:p>
        </p:txBody>
      </p:sp>
      <p:sp>
        <p:nvSpPr>
          <p:cNvPr id="28" name="Freeform 48"/>
          <p:cNvSpPr>
            <a:spLocks/>
          </p:cNvSpPr>
          <p:nvPr/>
        </p:nvSpPr>
        <p:spPr bwMode="auto">
          <a:xfrm rot="18900000">
            <a:off x="3480869" y="2800172"/>
            <a:ext cx="695198" cy="530527"/>
          </a:xfrm>
          <a:custGeom>
            <a:avLst/>
            <a:gdLst>
              <a:gd name="T0" fmla="*/ 0 w 971"/>
              <a:gd name="T1" fmla="*/ 74 h 741"/>
              <a:gd name="T2" fmla="*/ 653 w 971"/>
              <a:gd name="T3" fmla="*/ 0 h 741"/>
              <a:gd name="T4" fmla="*/ 971 w 971"/>
              <a:gd name="T5" fmla="*/ 384 h 741"/>
              <a:gd name="T6" fmla="*/ 403 w 971"/>
              <a:gd name="T7" fmla="*/ 741 h 741"/>
              <a:gd name="T8" fmla="*/ 133 w 971"/>
              <a:gd name="T9" fmla="*/ 566 h 741"/>
              <a:gd name="T10" fmla="*/ 0 w 971"/>
              <a:gd name="T11" fmla="*/ 74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" h="741">
                <a:moveTo>
                  <a:pt x="0" y="74"/>
                </a:moveTo>
                <a:lnTo>
                  <a:pt x="653" y="0"/>
                </a:lnTo>
                <a:lnTo>
                  <a:pt x="971" y="384"/>
                </a:lnTo>
                <a:lnTo>
                  <a:pt x="403" y="741"/>
                </a:lnTo>
                <a:lnTo>
                  <a:pt x="133" y="566"/>
                </a:lnTo>
                <a:lnTo>
                  <a:pt x="0" y="7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29" name="Freeform 49"/>
          <p:cNvSpPr>
            <a:spLocks/>
          </p:cNvSpPr>
          <p:nvPr/>
        </p:nvSpPr>
        <p:spPr bwMode="auto">
          <a:xfrm rot="18900000">
            <a:off x="3526382" y="2769503"/>
            <a:ext cx="425282" cy="281372"/>
          </a:xfrm>
          <a:custGeom>
            <a:avLst/>
            <a:gdLst>
              <a:gd name="T0" fmla="*/ 36 w 594"/>
              <a:gd name="T1" fmla="*/ 393 h 393"/>
              <a:gd name="T2" fmla="*/ 594 w 594"/>
              <a:gd name="T3" fmla="*/ 331 h 393"/>
              <a:gd name="T4" fmla="*/ 407 w 594"/>
              <a:gd name="T5" fmla="*/ 80 h 393"/>
              <a:gd name="T6" fmla="*/ 152 w 594"/>
              <a:gd name="T7" fmla="*/ 0 h 393"/>
              <a:gd name="T8" fmla="*/ 0 w 594"/>
              <a:gd name="T9" fmla="*/ 42 h 393"/>
              <a:gd name="T10" fmla="*/ 0 w 594"/>
              <a:gd name="T11" fmla="*/ 246 h 393"/>
              <a:gd name="T12" fmla="*/ 36 w 594"/>
              <a:gd name="T13" fmla="*/ 393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4" h="393">
                <a:moveTo>
                  <a:pt x="36" y="393"/>
                </a:moveTo>
                <a:lnTo>
                  <a:pt x="594" y="331"/>
                </a:lnTo>
                <a:lnTo>
                  <a:pt x="407" y="80"/>
                </a:lnTo>
                <a:lnTo>
                  <a:pt x="152" y="0"/>
                </a:lnTo>
                <a:lnTo>
                  <a:pt x="0" y="42"/>
                </a:lnTo>
                <a:lnTo>
                  <a:pt x="0" y="246"/>
                </a:lnTo>
                <a:lnTo>
                  <a:pt x="36" y="393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0" name="Freeform 50"/>
          <p:cNvSpPr>
            <a:spLocks/>
          </p:cNvSpPr>
          <p:nvPr/>
        </p:nvSpPr>
        <p:spPr bwMode="auto">
          <a:xfrm rot="18900000">
            <a:off x="3965265" y="3210781"/>
            <a:ext cx="380891" cy="594248"/>
          </a:xfrm>
          <a:custGeom>
            <a:avLst/>
            <a:gdLst>
              <a:gd name="T0" fmla="*/ 55 w 225"/>
              <a:gd name="T1" fmla="*/ 351 h 351"/>
              <a:gd name="T2" fmla="*/ 210 w 225"/>
              <a:gd name="T3" fmla="*/ 304 h 351"/>
              <a:gd name="T4" fmla="*/ 225 w 225"/>
              <a:gd name="T5" fmla="*/ 70 h 351"/>
              <a:gd name="T6" fmla="*/ 163 w 225"/>
              <a:gd name="T7" fmla="*/ 0 h 351"/>
              <a:gd name="T8" fmla="*/ 36 w 225"/>
              <a:gd name="T9" fmla="*/ 84 h 351"/>
              <a:gd name="T10" fmla="*/ 0 w 225"/>
              <a:gd name="T11" fmla="*/ 200 h 351"/>
              <a:gd name="T12" fmla="*/ 55 w 225"/>
              <a:gd name="T13" fmla="*/ 351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5" h="351">
                <a:moveTo>
                  <a:pt x="55" y="351"/>
                </a:moveTo>
                <a:cubicBezTo>
                  <a:pt x="210" y="304"/>
                  <a:pt x="210" y="304"/>
                  <a:pt x="210" y="304"/>
                </a:cubicBezTo>
                <a:cubicBezTo>
                  <a:pt x="225" y="70"/>
                  <a:pt x="225" y="70"/>
                  <a:pt x="225" y="70"/>
                </a:cubicBezTo>
                <a:cubicBezTo>
                  <a:pt x="163" y="0"/>
                  <a:pt x="163" y="0"/>
                  <a:pt x="163" y="0"/>
                </a:cubicBezTo>
                <a:cubicBezTo>
                  <a:pt x="163" y="0"/>
                  <a:pt x="38" y="82"/>
                  <a:pt x="36" y="84"/>
                </a:cubicBezTo>
                <a:cubicBezTo>
                  <a:pt x="35" y="85"/>
                  <a:pt x="0" y="200"/>
                  <a:pt x="0" y="200"/>
                </a:cubicBezTo>
                <a:lnTo>
                  <a:pt x="55" y="351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1" name="Freeform 51"/>
          <p:cNvSpPr>
            <a:spLocks/>
          </p:cNvSpPr>
          <p:nvPr/>
        </p:nvSpPr>
        <p:spPr bwMode="auto">
          <a:xfrm rot="18900000">
            <a:off x="4228223" y="3138919"/>
            <a:ext cx="554154" cy="404518"/>
          </a:xfrm>
          <a:custGeom>
            <a:avLst/>
            <a:gdLst>
              <a:gd name="T0" fmla="*/ 6 w 327"/>
              <a:gd name="T1" fmla="*/ 23 h 239"/>
              <a:gd name="T2" fmla="*/ 327 w 327"/>
              <a:gd name="T3" fmla="*/ 0 h 239"/>
              <a:gd name="T4" fmla="*/ 249 w 327"/>
              <a:gd name="T5" fmla="*/ 160 h 239"/>
              <a:gd name="T6" fmla="*/ 108 w 327"/>
              <a:gd name="T7" fmla="*/ 239 h 239"/>
              <a:gd name="T8" fmla="*/ 1 w 327"/>
              <a:gd name="T9" fmla="*/ 152 h 239"/>
              <a:gd name="T10" fmla="*/ 6 w 327"/>
              <a:gd name="T11" fmla="*/ 23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7" h="239">
                <a:moveTo>
                  <a:pt x="6" y="23"/>
                </a:moveTo>
                <a:cubicBezTo>
                  <a:pt x="327" y="0"/>
                  <a:pt x="327" y="0"/>
                  <a:pt x="327" y="0"/>
                </a:cubicBezTo>
                <a:cubicBezTo>
                  <a:pt x="249" y="160"/>
                  <a:pt x="249" y="160"/>
                  <a:pt x="249" y="160"/>
                </a:cubicBezTo>
                <a:cubicBezTo>
                  <a:pt x="249" y="160"/>
                  <a:pt x="113" y="239"/>
                  <a:pt x="108" y="239"/>
                </a:cubicBezTo>
                <a:cubicBezTo>
                  <a:pt x="103" y="238"/>
                  <a:pt x="3" y="152"/>
                  <a:pt x="1" y="152"/>
                </a:cubicBezTo>
                <a:cubicBezTo>
                  <a:pt x="0" y="151"/>
                  <a:pt x="6" y="23"/>
                  <a:pt x="6" y="23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2" name="Freeform 52"/>
          <p:cNvSpPr>
            <a:spLocks/>
          </p:cNvSpPr>
          <p:nvPr/>
        </p:nvSpPr>
        <p:spPr bwMode="auto">
          <a:xfrm rot="18900000">
            <a:off x="3949511" y="2651415"/>
            <a:ext cx="423134" cy="740304"/>
          </a:xfrm>
          <a:custGeom>
            <a:avLst/>
            <a:gdLst>
              <a:gd name="T0" fmla="*/ 94 w 591"/>
              <a:gd name="T1" fmla="*/ 1034 h 1034"/>
              <a:gd name="T2" fmla="*/ 579 w 591"/>
              <a:gd name="T3" fmla="*/ 968 h 1034"/>
              <a:gd name="T4" fmla="*/ 591 w 591"/>
              <a:gd name="T5" fmla="*/ 497 h 1034"/>
              <a:gd name="T6" fmla="*/ 402 w 591"/>
              <a:gd name="T7" fmla="*/ 24 h 1034"/>
              <a:gd name="T8" fmla="*/ 321 w 591"/>
              <a:gd name="T9" fmla="*/ 0 h 1034"/>
              <a:gd name="T10" fmla="*/ 0 w 591"/>
              <a:gd name="T11" fmla="*/ 19 h 1034"/>
              <a:gd name="T12" fmla="*/ 94 w 591"/>
              <a:gd name="T13" fmla="*/ 1034 h 1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1" h="1034">
                <a:moveTo>
                  <a:pt x="94" y="1034"/>
                </a:moveTo>
                <a:lnTo>
                  <a:pt x="579" y="968"/>
                </a:lnTo>
                <a:lnTo>
                  <a:pt x="591" y="497"/>
                </a:lnTo>
                <a:lnTo>
                  <a:pt x="402" y="24"/>
                </a:lnTo>
                <a:lnTo>
                  <a:pt x="321" y="0"/>
                </a:lnTo>
                <a:lnTo>
                  <a:pt x="0" y="19"/>
                </a:lnTo>
                <a:lnTo>
                  <a:pt x="94" y="103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3" name="Freeform 53"/>
          <p:cNvSpPr>
            <a:spLocks/>
          </p:cNvSpPr>
          <p:nvPr/>
        </p:nvSpPr>
        <p:spPr bwMode="auto">
          <a:xfrm rot="18900000">
            <a:off x="3598973" y="1616969"/>
            <a:ext cx="499742" cy="504753"/>
          </a:xfrm>
          <a:custGeom>
            <a:avLst/>
            <a:gdLst>
              <a:gd name="T0" fmla="*/ 168 w 698"/>
              <a:gd name="T1" fmla="*/ 0 h 705"/>
              <a:gd name="T2" fmla="*/ 0 w 698"/>
              <a:gd name="T3" fmla="*/ 485 h 705"/>
              <a:gd name="T4" fmla="*/ 457 w 698"/>
              <a:gd name="T5" fmla="*/ 705 h 705"/>
              <a:gd name="T6" fmla="*/ 698 w 698"/>
              <a:gd name="T7" fmla="*/ 606 h 705"/>
              <a:gd name="T8" fmla="*/ 660 w 698"/>
              <a:gd name="T9" fmla="*/ 352 h 705"/>
              <a:gd name="T10" fmla="*/ 168 w 698"/>
              <a:gd name="T11" fmla="*/ 0 h 7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98" h="705">
                <a:moveTo>
                  <a:pt x="168" y="0"/>
                </a:moveTo>
                <a:lnTo>
                  <a:pt x="0" y="485"/>
                </a:lnTo>
                <a:lnTo>
                  <a:pt x="457" y="705"/>
                </a:lnTo>
                <a:lnTo>
                  <a:pt x="698" y="606"/>
                </a:lnTo>
                <a:lnTo>
                  <a:pt x="660" y="352"/>
                </a:lnTo>
                <a:lnTo>
                  <a:pt x="16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4" name="Freeform 54"/>
          <p:cNvSpPr>
            <a:spLocks/>
          </p:cNvSpPr>
          <p:nvPr/>
        </p:nvSpPr>
        <p:spPr bwMode="auto">
          <a:xfrm rot="18900000">
            <a:off x="3722481" y="1871696"/>
            <a:ext cx="370868" cy="494729"/>
          </a:xfrm>
          <a:custGeom>
            <a:avLst/>
            <a:gdLst>
              <a:gd name="T0" fmla="*/ 518 w 518"/>
              <a:gd name="T1" fmla="*/ 71 h 691"/>
              <a:gd name="T2" fmla="*/ 303 w 518"/>
              <a:gd name="T3" fmla="*/ 691 h 691"/>
              <a:gd name="T4" fmla="*/ 45 w 518"/>
              <a:gd name="T5" fmla="*/ 407 h 691"/>
              <a:gd name="T6" fmla="*/ 0 w 518"/>
              <a:gd name="T7" fmla="*/ 94 h 691"/>
              <a:gd name="T8" fmla="*/ 166 w 518"/>
              <a:gd name="T9" fmla="*/ 0 h 691"/>
              <a:gd name="T10" fmla="*/ 518 w 518"/>
              <a:gd name="T11" fmla="*/ 71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18" h="691">
                <a:moveTo>
                  <a:pt x="518" y="71"/>
                </a:moveTo>
                <a:lnTo>
                  <a:pt x="303" y="691"/>
                </a:lnTo>
                <a:lnTo>
                  <a:pt x="45" y="407"/>
                </a:lnTo>
                <a:lnTo>
                  <a:pt x="0" y="94"/>
                </a:lnTo>
                <a:lnTo>
                  <a:pt x="166" y="0"/>
                </a:lnTo>
                <a:lnTo>
                  <a:pt x="518" y="71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5" name="Freeform 55"/>
          <p:cNvSpPr>
            <a:spLocks/>
          </p:cNvSpPr>
          <p:nvPr/>
        </p:nvSpPr>
        <p:spPr bwMode="auto">
          <a:xfrm rot="18900000">
            <a:off x="4202783" y="1456961"/>
            <a:ext cx="632194" cy="420269"/>
          </a:xfrm>
          <a:custGeom>
            <a:avLst/>
            <a:gdLst>
              <a:gd name="T0" fmla="*/ 883 w 883"/>
              <a:gd name="T1" fmla="*/ 78 h 587"/>
              <a:gd name="T2" fmla="*/ 665 w 883"/>
              <a:gd name="T3" fmla="*/ 587 h 587"/>
              <a:gd name="T4" fmla="*/ 137 w 883"/>
              <a:gd name="T5" fmla="*/ 411 h 587"/>
              <a:gd name="T6" fmla="*/ 0 w 883"/>
              <a:gd name="T7" fmla="*/ 142 h 587"/>
              <a:gd name="T8" fmla="*/ 279 w 883"/>
              <a:gd name="T9" fmla="*/ 0 h 587"/>
              <a:gd name="T10" fmla="*/ 883 w 883"/>
              <a:gd name="T11" fmla="*/ 78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3" h="587">
                <a:moveTo>
                  <a:pt x="883" y="78"/>
                </a:moveTo>
                <a:lnTo>
                  <a:pt x="665" y="587"/>
                </a:lnTo>
                <a:lnTo>
                  <a:pt x="137" y="411"/>
                </a:lnTo>
                <a:lnTo>
                  <a:pt x="0" y="142"/>
                </a:lnTo>
                <a:lnTo>
                  <a:pt x="279" y="0"/>
                </a:lnTo>
                <a:lnTo>
                  <a:pt x="883" y="7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7" name="Freeform 56"/>
          <p:cNvSpPr>
            <a:spLocks/>
          </p:cNvSpPr>
          <p:nvPr/>
        </p:nvSpPr>
        <p:spPr bwMode="auto">
          <a:xfrm rot="18900000">
            <a:off x="4451701" y="1673404"/>
            <a:ext cx="378028" cy="428145"/>
          </a:xfrm>
          <a:custGeom>
            <a:avLst/>
            <a:gdLst>
              <a:gd name="T0" fmla="*/ 83 w 223"/>
              <a:gd name="T1" fmla="*/ 0 h 253"/>
              <a:gd name="T2" fmla="*/ 0 w 223"/>
              <a:gd name="T3" fmla="*/ 241 h 253"/>
              <a:gd name="T4" fmla="*/ 118 w 223"/>
              <a:gd name="T5" fmla="*/ 253 h 253"/>
              <a:gd name="T6" fmla="*/ 223 w 223"/>
              <a:gd name="T7" fmla="*/ 193 h 253"/>
              <a:gd name="T8" fmla="*/ 203 w 223"/>
              <a:gd name="T9" fmla="*/ 75 h 253"/>
              <a:gd name="T10" fmla="*/ 83 w 223"/>
              <a:gd name="T11" fmla="*/ 0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" h="253">
                <a:moveTo>
                  <a:pt x="83" y="0"/>
                </a:moveTo>
                <a:cubicBezTo>
                  <a:pt x="0" y="241"/>
                  <a:pt x="0" y="241"/>
                  <a:pt x="0" y="241"/>
                </a:cubicBezTo>
                <a:cubicBezTo>
                  <a:pt x="118" y="253"/>
                  <a:pt x="118" y="253"/>
                  <a:pt x="118" y="253"/>
                </a:cubicBezTo>
                <a:cubicBezTo>
                  <a:pt x="118" y="253"/>
                  <a:pt x="223" y="198"/>
                  <a:pt x="223" y="193"/>
                </a:cubicBezTo>
                <a:cubicBezTo>
                  <a:pt x="223" y="188"/>
                  <a:pt x="203" y="75"/>
                  <a:pt x="203" y="75"/>
                </a:cubicBezTo>
                <a:lnTo>
                  <a:pt x="83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8" name="Freeform 57"/>
          <p:cNvSpPr>
            <a:spLocks/>
          </p:cNvSpPr>
          <p:nvPr/>
        </p:nvSpPr>
        <p:spPr bwMode="auto">
          <a:xfrm rot="18900000">
            <a:off x="3827349" y="1632024"/>
            <a:ext cx="763931" cy="555586"/>
          </a:xfrm>
          <a:custGeom>
            <a:avLst/>
            <a:gdLst>
              <a:gd name="T0" fmla="*/ 451 w 451"/>
              <a:gd name="T1" fmla="*/ 138 h 328"/>
              <a:gd name="T2" fmla="*/ 400 w 451"/>
              <a:gd name="T3" fmla="*/ 327 h 328"/>
              <a:gd name="T4" fmla="*/ 22 w 451"/>
              <a:gd name="T5" fmla="*/ 247 h 328"/>
              <a:gd name="T6" fmla="*/ 0 w 451"/>
              <a:gd name="T7" fmla="*/ 169 h 328"/>
              <a:gd name="T8" fmla="*/ 42 w 451"/>
              <a:gd name="T9" fmla="*/ 0 h 328"/>
              <a:gd name="T10" fmla="*/ 451 w 451"/>
              <a:gd name="T11" fmla="*/ 13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1" h="328">
                <a:moveTo>
                  <a:pt x="451" y="138"/>
                </a:moveTo>
                <a:cubicBezTo>
                  <a:pt x="451" y="138"/>
                  <a:pt x="395" y="328"/>
                  <a:pt x="400" y="327"/>
                </a:cubicBezTo>
                <a:cubicBezTo>
                  <a:pt x="405" y="326"/>
                  <a:pt x="22" y="247"/>
                  <a:pt x="22" y="247"/>
                </a:cubicBezTo>
                <a:cubicBezTo>
                  <a:pt x="0" y="169"/>
                  <a:pt x="0" y="169"/>
                  <a:pt x="0" y="169"/>
                </a:cubicBezTo>
                <a:cubicBezTo>
                  <a:pt x="42" y="0"/>
                  <a:pt x="42" y="0"/>
                  <a:pt x="42" y="0"/>
                </a:cubicBezTo>
                <a:lnTo>
                  <a:pt x="451" y="13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9" name="Freeform 58"/>
          <p:cNvSpPr>
            <a:spLocks/>
          </p:cNvSpPr>
          <p:nvPr/>
        </p:nvSpPr>
        <p:spPr bwMode="auto">
          <a:xfrm rot="18900000">
            <a:off x="5062801" y="2781764"/>
            <a:ext cx="682312" cy="627182"/>
          </a:xfrm>
          <a:custGeom>
            <a:avLst/>
            <a:gdLst>
              <a:gd name="T0" fmla="*/ 473 w 953"/>
              <a:gd name="T1" fmla="*/ 876 h 876"/>
              <a:gd name="T2" fmla="*/ 0 w 953"/>
              <a:gd name="T3" fmla="*/ 261 h 876"/>
              <a:gd name="T4" fmla="*/ 236 w 953"/>
              <a:gd name="T5" fmla="*/ 0 h 876"/>
              <a:gd name="T6" fmla="*/ 953 w 953"/>
              <a:gd name="T7" fmla="*/ 0 h 876"/>
              <a:gd name="T8" fmla="*/ 773 w 953"/>
              <a:gd name="T9" fmla="*/ 348 h 876"/>
              <a:gd name="T10" fmla="*/ 473 w 953"/>
              <a:gd name="T11" fmla="*/ 876 h 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53" h="876">
                <a:moveTo>
                  <a:pt x="473" y="876"/>
                </a:moveTo>
                <a:lnTo>
                  <a:pt x="0" y="261"/>
                </a:lnTo>
                <a:lnTo>
                  <a:pt x="236" y="0"/>
                </a:lnTo>
                <a:lnTo>
                  <a:pt x="953" y="0"/>
                </a:lnTo>
                <a:lnTo>
                  <a:pt x="773" y="348"/>
                </a:lnTo>
                <a:lnTo>
                  <a:pt x="473" y="87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4" name="Freeform 59"/>
          <p:cNvSpPr>
            <a:spLocks/>
          </p:cNvSpPr>
          <p:nvPr/>
        </p:nvSpPr>
        <p:spPr bwMode="auto">
          <a:xfrm rot="18900000">
            <a:off x="4808594" y="2704016"/>
            <a:ext cx="579213" cy="660833"/>
          </a:xfrm>
          <a:custGeom>
            <a:avLst/>
            <a:gdLst>
              <a:gd name="T0" fmla="*/ 342 w 342"/>
              <a:gd name="T1" fmla="*/ 309 h 390"/>
              <a:gd name="T2" fmla="*/ 112 w 342"/>
              <a:gd name="T3" fmla="*/ 0 h 390"/>
              <a:gd name="T4" fmla="*/ 2 w 342"/>
              <a:gd name="T5" fmla="*/ 198 h 390"/>
              <a:gd name="T6" fmla="*/ 102 w 342"/>
              <a:gd name="T7" fmla="*/ 340 h 390"/>
              <a:gd name="T8" fmla="*/ 252 w 342"/>
              <a:gd name="T9" fmla="*/ 390 h 390"/>
              <a:gd name="T10" fmla="*/ 342 w 342"/>
              <a:gd name="T11" fmla="*/ 3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2" h="390">
                <a:moveTo>
                  <a:pt x="342" y="309"/>
                </a:moveTo>
                <a:cubicBezTo>
                  <a:pt x="112" y="0"/>
                  <a:pt x="112" y="0"/>
                  <a:pt x="112" y="0"/>
                </a:cubicBezTo>
                <a:cubicBezTo>
                  <a:pt x="112" y="0"/>
                  <a:pt x="0" y="185"/>
                  <a:pt x="2" y="198"/>
                </a:cubicBezTo>
                <a:cubicBezTo>
                  <a:pt x="4" y="211"/>
                  <a:pt x="102" y="340"/>
                  <a:pt x="102" y="340"/>
                </a:cubicBezTo>
                <a:cubicBezTo>
                  <a:pt x="252" y="390"/>
                  <a:pt x="252" y="390"/>
                  <a:pt x="252" y="390"/>
                </a:cubicBezTo>
                <a:lnTo>
                  <a:pt x="342" y="309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5" name="Freeform 60"/>
          <p:cNvSpPr>
            <a:spLocks/>
          </p:cNvSpPr>
          <p:nvPr/>
        </p:nvSpPr>
        <p:spPr bwMode="auto">
          <a:xfrm rot="18900000">
            <a:off x="4931290" y="2053498"/>
            <a:ext cx="819776" cy="518356"/>
          </a:xfrm>
          <a:custGeom>
            <a:avLst/>
            <a:gdLst>
              <a:gd name="T0" fmla="*/ 1145 w 1145"/>
              <a:gd name="T1" fmla="*/ 648 h 724"/>
              <a:gd name="T2" fmla="*/ 722 w 1145"/>
              <a:gd name="T3" fmla="*/ 0 h 724"/>
              <a:gd name="T4" fmla="*/ 0 w 1145"/>
              <a:gd name="T5" fmla="*/ 35 h 724"/>
              <a:gd name="T6" fmla="*/ 532 w 1145"/>
              <a:gd name="T7" fmla="*/ 724 h 724"/>
              <a:gd name="T8" fmla="*/ 1145 w 1145"/>
              <a:gd name="T9" fmla="*/ 648 h 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45" h="724">
                <a:moveTo>
                  <a:pt x="1145" y="648"/>
                </a:moveTo>
                <a:lnTo>
                  <a:pt x="722" y="0"/>
                </a:lnTo>
                <a:lnTo>
                  <a:pt x="0" y="35"/>
                </a:lnTo>
                <a:lnTo>
                  <a:pt x="532" y="724"/>
                </a:lnTo>
                <a:lnTo>
                  <a:pt x="1145" y="64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6" name="Freeform 61"/>
          <p:cNvSpPr>
            <a:spLocks/>
          </p:cNvSpPr>
          <p:nvPr/>
        </p:nvSpPr>
        <p:spPr bwMode="auto">
          <a:xfrm rot="18900000">
            <a:off x="4824889" y="1961839"/>
            <a:ext cx="617159" cy="471103"/>
          </a:xfrm>
          <a:custGeom>
            <a:avLst/>
            <a:gdLst>
              <a:gd name="T0" fmla="*/ 177 w 364"/>
              <a:gd name="T1" fmla="*/ 278 h 278"/>
              <a:gd name="T2" fmla="*/ 0 w 364"/>
              <a:gd name="T3" fmla="*/ 22 h 278"/>
              <a:gd name="T4" fmla="*/ 163 w 364"/>
              <a:gd name="T5" fmla="*/ 0 h 278"/>
              <a:gd name="T6" fmla="*/ 344 w 364"/>
              <a:gd name="T7" fmla="*/ 71 h 278"/>
              <a:gd name="T8" fmla="*/ 357 w 364"/>
              <a:gd name="T9" fmla="*/ 198 h 278"/>
              <a:gd name="T10" fmla="*/ 177 w 364"/>
              <a:gd name="T11" fmla="*/ 278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4" h="278">
                <a:moveTo>
                  <a:pt x="177" y="278"/>
                </a:moveTo>
                <a:cubicBezTo>
                  <a:pt x="0" y="22"/>
                  <a:pt x="0" y="22"/>
                  <a:pt x="0" y="22"/>
                </a:cubicBezTo>
                <a:cubicBezTo>
                  <a:pt x="163" y="0"/>
                  <a:pt x="163" y="0"/>
                  <a:pt x="163" y="0"/>
                </a:cubicBezTo>
                <a:cubicBezTo>
                  <a:pt x="163" y="0"/>
                  <a:pt x="342" y="60"/>
                  <a:pt x="344" y="71"/>
                </a:cubicBezTo>
                <a:cubicBezTo>
                  <a:pt x="345" y="82"/>
                  <a:pt x="364" y="190"/>
                  <a:pt x="357" y="198"/>
                </a:cubicBezTo>
                <a:cubicBezTo>
                  <a:pt x="349" y="205"/>
                  <a:pt x="177" y="278"/>
                  <a:pt x="177" y="278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7" name="Freeform 62"/>
          <p:cNvSpPr>
            <a:spLocks/>
          </p:cNvSpPr>
          <p:nvPr/>
        </p:nvSpPr>
        <p:spPr bwMode="auto">
          <a:xfrm rot="18900000">
            <a:off x="4807403" y="2303227"/>
            <a:ext cx="813332" cy="763931"/>
          </a:xfrm>
          <a:custGeom>
            <a:avLst/>
            <a:gdLst>
              <a:gd name="T0" fmla="*/ 480 w 480"/>
              <a:gd name="T1" fmla="*/ 205 h 451"/>
              <a:gd name="T2" fmla="*/ 334 w 480"/>
              <a:gd name="T3" fmla="*/ 0 h 451"/>
              <a:gd name="T4" fmla="*/ 143 w 480"/>
              <a:gd name="T5" fmla="*/ 47 h 451"/>
              <a:gd name="T6" fmla="*/ 0 w 480"/>
              <a:gd name="T7" fmla="*/ 235 h 451"/>
              <a:gd name="T8" fmla="*/ 122 w 480"/>
              <a:gd name="T9" fmla="*/ 451 h 451"/>
              <a:gd name="T10" fmla="*/ 480 w 480"/>
              <a:gd name="T11" fmla="*/ 205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0" h="451">
                <a:moveTo>
                  <a:pt x="480" y="205"/>
                </a:moveTo>
                <a:cubicBezTo>
                  <a:pt x="334" y="0"/>
                  <a:pt x="334" y="0"/>
                  <a:pt x="334" y="0"/>
                </a:cubicBezTo>
                <a:cubicBezTo>
                  <a:pt x="143" y="47"/>
                  <a:pt x="143" y="47"/>
                  <a:pt x="143" y="47"/>
                </a:cubicBezTo>
                <a:cubicBezTo>
                  <a:pt x="143" y="47"/>
                  <a:pt x="0" y="226"/>
                  <a:pt x="0" y="235"/>
                </a:cubicBezTo>
                <a:cubicBezTo>
                  <a:pt x="0" y="245"/>
                  <a:pt x="122" y="451"/>
                  <a:pt x="122" y="451"/>
                </a:cubicBezTo>
                <a:lnTo>
                  <a:pt x="480" y="20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8" name="Freeform 63"/>
          <p:cNvSpPr>
            <a:spLocks/>
          </p:cNvSpPr>
          <p:nvPr/>
        </p:nvSpPr>
        <p:spPr bwMode="auto">
          <a:xfrm rot="18900000">
            <a:off x="3625121" y="1779548"/>
            <a:ext cx="1016665" cy="2551687"/>
          </a:xfrm>
          <a:custGeom>
            <a:avLst/>
            <a:gdLst>
              <a:gd name="T0" fmla="*/ 121 w 600"/>
              <a:gd name="T1" fmla="*/ 0 h 1506"/>
              <a:gd name="T2" fmla="*/ 0 w 600"/>
              <a:gd name="T3" fmla="*/ 438 h 1506"/>
              <a:gd name="T4" fmla="*/ 118 w 600"/>
              <a:gd name="T5" fmla="*/ 618 h 1506"/>
              <a:gd name="T6" fmla="*/ 119 w 600"/>
              <a:gd name="T7" fmla="*/ 615 h 1506"/>
              <a:gd name="T8" fmla="*/ 120 w 600"/>
              <a:gd name="T9" fmla="*/ 612 h 1506"/>
              <a:gd name="T10" fmla="*/ 121 w 600"/>
              <a:gd name="T11" fmla="*/ 610 h 1506"/>
              <a:gd name="T12" fmla="*/ 121 w 600"/>
              <a:gd name="T13" fmla="*/ 607 h 1506"/>
              <a:gd name="T14" fmla="*/ 151 w 600"/>
              <a:gd name="T15" fmla="*/ 544 h 1506"/>
              <a:gd name="T16" fmla="*/ 190 w 600"/>
              <a:gd name="T17" fmla="*/ 514 h 1506"/>
              <a:gd name="T18" fmla="*/ 235 w 600"/>
              <a:gd name="T19" fmla="*/ 519 h 1506"/>
              <a:gd name="T20" fmla="*/ 280 w 600"/>
              <a:gd name="T21" fmla="*/ 561 h 1506"/>
              <a:gd name="T22" fmla="*/ 316 w 600"/>
              <a:gd name="T23" fmla="*/ 636 h 1506"/>
              <a:gd name="T24" fmla="*/ 336 w 600"/>
              <a:gd name="T25" fmla="*/ 728 h 1506"/>
              <a:gd name="T26" fmla="*/ 339 w 600"/>
              <a:gd name="T27" fmla="*/ 824 h 1506"/>
              <a:gd name="T28" fmla="*/ 322 w 600"/>
              <a:gd name="T29" fmla="*/ 912 h 1506"/>
              <a:gd name="T30" fmla="*/ 290 w 600"/>
              <a:gd name="T31" fmla="*/ 973 h 1506"/>
              <a:gd name="T32" fmla="*/ 249 w 600"/>
              <a:gd name="T33" fmla="*/ 998 h 1506"/>
              <a:gd name="T34" fmla="*/ 204 w 600"/>
              <a:gd name="T35" fmla="*/ 987 h 1506"/>
              <a:gd name="T36" fmla="*/ 162 w 600"/>
              <a:gd name="T37" fmla="*/ 942 h 1506"/>
              <a:gd name="T38" fmla="*/ 160 w 600"/>
              <a:gd name="T39" fmla="*/ 939 h 1506"/>
              <a:gd name="T40" fmla="*/ 158 w 600"/>
              <a:gd name="T41" fmla="*/ 936 h 1506"/>
              <a:gd name="T42" fmla="*/ 157 w 600"/>
              <a:gd name="T43" fmla="*/ 933 h 1506"/>
              <a:gd name="T44" fmla="*/ 155 w 600"/>
              <a:gd name="T45" fmla="*/ 930 h 1506"/>
              <a:gd name="T46" fmla="*/ 88 w 600"/>
              <a:gd name="T47" fmla="*/ 1148 h 1506"/>
              <a:gd name="T48" fmla="*/ 303 w 600"/>
              <a:gd name="T49" fmla="*/ 1506 h 1506"/>
              <a:gd name="T50" fmla="*/ 600 w 600"/>
              <a:gd name="T51" fmla="*/ 655 h 1506"/>
              <a:gd name="T52" fmla="*/ 121 w 600"/>
              <a:gd name="T53" fmla="*/ 0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00" h="1506">
                <a:moveTo>
                  <a:pt x="121" y="0"/>
                </a:moveTo>
                <a:cubicBezTo>
                  <a:pt x="0" y="438"/>
                  <a:pt x="0" y="438"/>
                  <a:pt x="0" y="438"/>
                </a:cubicBezTo>
                <a:cubicBezTo>
                  <a:pt x="118" y="618"/>
                  <a:pt x="118" y="618"/>
                  <a:pt x="118" y="618"/>
                </a:cubicBezTo>
                <a:cubicBezTo>
                  <a:pt x="119" y="617"/>
                  <a:pt x="119" y="616"/>
                  <a:pt x="119" y="615"/>
                </a:cubicBezTo>
                <a:cubicBezTo>
                  <a:pt x="119" y="614"/>
                  <a:pt x="120" y="613"/>
                  <a:pt x="120" y="612"/>
                </a:cubicBezTo>
                <a:cubicBezTo>
                  <a:pt x="120" y="612"/>
                  <a:pt x="120" y="611"/>
                  <a:pt x="121" y="610"/>
                </a:cubicBezTo>
                <a:cubicBezTo>
                  <a:pt x="121" y="609"/>
                  <a:pt x="121" y="608"/>
                  <a:pt x="121" y="607"/>
                </a:cubicBezTo>
                <a:cubicBezTo>
                  <a:pt x="129" y="581"/>
                  <a:pt x="139" y="560"/>
                  <a:pt x="151" y="544"/>
                </a:cubicBezTo>
                <a:cubicBezTo>
                  <a:pt x="163" y="529"/>
                  <a:pt x="176" y="518"/>
                  <a:pt x="190" y="514"/>
                </a:cubicBezTo>
                <a:cubicBezTo>
                  <a:pt x="205" y="510"/>
                  <a:pt x="220" y="511"/>
                  <a:pt x="235" y="519"/>
                </a:cubicBezTo>
                <a:cubicBezTo>
                  <a:pt x="250" y="527"/>
                  <a:pt x="266" y="541"/>
                  <a:pt x="280" y="561"/>
                </a:cubicBezTo>
                <a:cubicBezTo>
                  <a:pt x="294" y="582"/>
                  <a:pt x="306" y="608"/>
                  <a:pt x="316" y="636"/>
                </a:cubicBezTo>
                <a:cubicBezTo>
                  <a:pt x="325" y="665"/>
                  <a:pt x="332" y="696"/>
                  <a:pt x="336" y="728"/>
                </a:cubicBezTo>
                <a:cubicBezTo>
                  <a:pt x="340" y="760"/>
                  <a:pt x="341" y="793"/>
                  <a:pt x="339" y="824"/>
                </a:cubicBezTo>
                <a:cubicBezTo>
                  <a:pt x="336" y="855"/>
                  <a:pt x="331" y="885"/>
                  <a:pt x="322" y="912"/>
                </a:cubicBezTo>
                <a:cubicBezTo>
                  <a:pt x="314" y="938"/>
                  <a:pt x="303" y="958"/>
                  <a:pt x="290" y="973"/>
                </a:cubicBezTo>
                <a:cubicBezTo>
                  <a:pt x="277" y="987"/>
                  <a:pt x="263" y="996"/>
                  <a:pt x="249" y="998"/>
                </a:cubicBezTo>
                <a:cubicBezTo>
                  <a:pt x="234" y="1000"/>
                  <a:pt x="219" y="997"/>
                  <a:pt x="204" y="987"/>
                </a:cubicBezTo>
                <a:cubicBezTo>
                  <a:pt x="189" y="978"/>
                  <a:pt x="175" y="963"/>
                  <a:pt x="162" y="942"/>
                </a:cubicBezTo>
                <a:cubicBezTo>
                  <a:pt x="161" y="941"/>
                  <a:pt x="160" y="940"/>
                  <a:pt x="160" y="939"/>
                </a:cubicBezTo>
                <a:cubicBezTo>
                  <a:pt x="159" y="938"/>
                  <a:pt x="159" y="937"/>
                  <a:pt x="158" y="936"/>
                </a:cubicBezTo>
                <a:cubicBezTo>
                  <a:pt x="158" y="935"/>
                  <a:pt x="157" y="934"/>
                  <a:pt x="157" y="933"/>
                </a:cubicBezTo>
                <a:cubicBezTo>
                  <a:pt x="156" y="932"/>
                  <a:pt x="155" y="931"/>
                  <a:pt x="155" y="930"/>
                </a:cubicBezTo>
                <a:cubicBezTo>
                  <a:pt x="88" y="1148"/>
                  <a:pt x="88" y="1148"/>
                  <a:pt x="88" y="1148"/>
                </a:cubicBezTo>
                <a:cubicBezTo>
                  <a:pt x="303" y="1506"/>
                  <a:pt x="303" y="1506"/>
                  <a:pt x="303" y="1506"/>
                </a:cubicBezTo>
                <a:cubicBezTo>
                  <a:pt x="600" y="655"/>
                  <a:pt x="600" y="655"/>
                  <a:pt x="600" y="655"/>
                </a:cubicBezTo>
                <a:cubicBezTo>
                  <a:pt x="121" y="0"/>
                  <a:pt x="121" y="0"/>
                  <a:pt x="121" y="0"/>
                </a:cubicBezTo>
                <a:close/>
              </a:path>
            </a:pathLst>
          </a:custGeom>
          <a:gradFill flip="none" rotWithShape="1">
            <a:gsLst>
              <a:gs pos="75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9" name="Freeform 64"/>
          <p:cNvSpPr>
            <a:spLocks/>
          </p:cNvSpPr>
          <p:nvPr/>
        </p:nvSpPr>
        <p:spPr bwMode="auto">
          <a:xfrm rot="18900000">
            <a:off x="3583039" y="2771872"/>
            <a:ext cx="733861" cy="1134799"/>
          </a:xfrm>
          <a:custGeom>
            <a:avLst/>
            <a:gdLst>
              <a:gd name="T0" fmla="*/ 101 w 433"/>
              <a:gd name="T1" fmla="*/ 0 h 670"/>
              <a:gd name="T2" fmla="*/ 220 w 433"/>
              <a:gd name="T3" fmla="*/ 182 h 670"/>
              <a:gd name="T4" fmla="*/ 232 w 433"/>
              <a:gd name="T5" fmla="*/ 200 h 670"/>
              <a:gd name="T6" fmla="*/ 233 w 433"/>
              <a:gd name="T7" fmla="*/ 193 h 670"/>
              <a:gd name="T8" fmla="*/ 234 w 433"/>
              <a:gd name="T9" fmla="*/ 187 h 670"/>
              <a:gd name="T10" fmla="*/ 235 w 433"/>
              <a:gd name="T11" fmla="*/ 181 h 670"/>
              <a:gd name="T12" fmla="*/ 237 w 433"/>
              <a:gd name="T13" fmla="*/ 175 h 670"/>
              <a:gd name="T14" fmla="*/ 237 w 433"/>
              <a:gd name="T15" fmla="*/ 172 h 670"/>
              <a:gd name="T16" fmla="*/ 238 w 433"/>
              <a:gd name="T17" fmla="*/ 170 h 670"/>
              <a:gd name="T18" fmla="*/ 239 w 433"/>
              <a:gd name="T19" fmla="*/ 167 h 670"/>
              <a:gd name="T20" fmla="*/ 240 w 433"/>
              <a:gd name="T21" fmla="*/ 164 h 670"/>
              <a:gd name="T22" fmla="*/ 266 w 433"/>
              <a:gd name="T23" fmla="*/ 109 h 670"/>
              <a:gd name="T24" fmla="*/ 301 w 433"/>
              <a:gd name="T25" fmla="*/ 82 h 670"/>
              <a:gd name="T26" fmla="*/ 340 w 433"/>
              <a:gd name="T27" fmla="*/ 87 h 670"/>
              <a:gd name="T28" fmla="*/ 380 w 433"/>
              <a:gd name="T29" fmla="*/ 125 h 670"/>
              <a:gd name="T30" fmla="*/ 411 w 433"/>
              <a:gd name="T31" fmla="*/ 191 h 670"/>
              <a:gd name="T32" fmla="*/ 429 w 433"/>
              <a:gd name="T33" fmla="*/ 271 h 670"/>
              <a:gd name="T34" fmla="*/ 431 w 433"/>
              <a:gd name="T35" fmla="*/ 356 h 670"/>
              <a:gd name="T36" fmla="*/ 417 w 433"/>
              <a:gd name="T37" fmla="*/ 433 h 670"/>
              <a:gd name="T38" fmla="*/ 389 w 433"/>
              <a:gd name="T39" fmla="*/ 487 h 670"/>
              <a:gd name="T40" fmla="*/ 352 w 433"/>
              <a:gd name="T41" fmla="*/ 509 h 670"/>
              <a:gd name="T42" fmla="*/ 313 w 433"/>
              <a:gd name="T43" fmla="*/ 500 h 670"/>
              <a:gd name="T44" fmla="*/ 275 w 433"/>
              <a:gd name="T45" fmla="*/ 460 h 670"/>
              <a:gd name="T46" fmla="*/ 274 w 433"/>
              <a:gd name="T47" fmla="*/ 457 h 670"/>
              <a:gd name="T48" fmla="*/ 272 w 433"/>
              <a:gd name="T49" fmla="*/ 455 h 670"/>
              <a:gd name="T50" fmla="*/ 270 w 433"/>
              <a:gd name="T51" fmla="*/ 452 h 670"/>
              <a:gd name="T52" fmla="*/ 269 w 433"/>
              <a:gd name="T53" fmla="*/ 449 h 670"/>
              <a:gd name="T54" fmla="*/ 266 w 433"/>
              <a:gd name="T55" fmla="*/ 444 h 670"/>
              <a:gd name="T56" fmla="*/ 263 w 433"/>
              <a:gd name="T57" fmla="*/ 438 h 670"/>
              <a:gd name="T58" fmla="*/ 261 w 433"/>
              <a:gd name="T59" fmla="*/ 433 h 670"/>
              <a:gd name="T60" fmla="*/ 258 w 433"/>
              <a:gd name="T61" fmla="*/ 428 h 670"/>
              <a:gd name="T62" fmla="*/ 251 w 433"/>
              <a:gd name="T63" fmla="*/ 450 h 670"/>
              <a:gd name="T64" fmla="*/ 184 w 433"/>
              <a:gd name="T65" fmla="*/ 670 h 670"/>
              <a:gd name="T66" fmla="*/ 0 w 433"/>
              <a:gd name="T67" fmla="*/ 364 h 670"/>
              <a:gd name="T68" fmla="*/ 101 w 433"/>
              <a:gd name="T69" fmla="*/ 0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33" h="670">
                <a:moveTo>
                  <a:pt x="101" y="0"/>
                </a:moveTo>
                <a:cubicBezTo>
                  <a:pt x="220" y="182"/>
                  <a:pt x="220" y="182"/>
                  <a:pt x="220" y="182"/>
                </a:cubicBezTo>
                <a:cubicBezTo>
                  <a:pt x="232" y="200"/>
                  <a:pt x="232" y="200"/>
                  <a:pt x="232" y="200"/>
                </a:cubicBezTo>
                <a:cubicBezTo>
                  <a:pt x="232" y="198"/>
                  <a:pt x="232" y="196"/>
                  <a:pt x="233" y="193"/>
                </a:cubicBezTo>
                <a:cubicBezTo>
                  <a:pt x="233" y="191"/>
                  <a:pt x="233" y="189"/>
                  <a:pt x="234" y="187"/>
                </a:cubicBezTo>
                <a:cubicBezTo>
                  <a:pt x="234" y="185"/>
                  <a:pt x="235" y="183"/>
                  <a:pt x="235" y="181"/>
                </a:cubicBezTo>
                <a:cubicBezTo>
                  <a:pt x="236" y="179"/>
                  <a:pt x="236" y="177"/>
                  <a:pt x="237" y="175"/>
                </a:cubicBezTo>
                <a:cubicBezTo>
                  <a:pt x="237" y="174"/>
                  <a:pt x="237" y="173"/>
                  <a:pt x="237" y="172"/>
                </a:cubicBezTo>
                <a:cubicBezTo>
                  <a:pt x="238" y="171"/>
                  <a:pt x="238" y="171"/>
                  <a:pt x="238" y="170"/>
                </a:cubicBezTo>
                <a:cubicBezTo>
                  <a:pt x="238" y="169"/>
                  <a:pt x="239" y="168"/>
                  <a:pt x="239" y="167"/>
                </a:cubicBezTo>
                <a:cubicBezTo>
                  <a:pt x="239" y="166"/>
                  <a:pt x="239" y="165"/>
                  <a:pt x="240" y="164"/>
                </a:cubicBezTo>
                <a:cubicBezTo>
                  <a:pt x="247" y="141"/>
                  <a:pt x="255" y="122"/>
                  <a:pt x="266" y="109"/>
                </a:cubicBezTo>
                <a:cubicBezTo>
                  <a:pt x="276" y="95"/>
                  <a:pt x="288" y="86"/>
                  <a:pt x="301" y="82"/>
                </a:cubicBezTo>
                <a:cubicBezTo>
                  <a:pt x="313" y="79"/>
                  <a:pt x="327" y="80"/>
                  <a:pt x="340" y="87"/>
                </a:cubicBezTo>
                <a:cubicBezTo>
                  <a:pt x="354" y="94"/>
                  <a:pt x="367" y="106"/>
                  <a:pt x="380" y="125"/>
                </a:cubicBezTo>
                <a:cubicBezTo>
                  <a:pt x="392" y="143"/>
                  <a:pt x="403" y="166"/>
                  <a:pt x="411" y="191"/>
                </a:cubicBezTo>
                <a:cubicBezTo>
                  <a:pt x="419" y="216"/>
                  <a:pt x="425" y="243"/>
                  <a:pt x="429" y="271"/>
                </a:cubicBezTo>
                <a:cubicBezTo>
                  <a:pt x="432" y="299"/>
                  <a:pt x="433" y="328"/>
                  <a:pt x="431" y="356"/>
                </a:cubicBezTo>
                <a:cubicBezTo>
                  <a:pt x="429" y="383"/>
                  <a:pt x="425" y="409"/>
                  <a:pt x="417" y="433"/>
                </a:cubicBezTo>
                <a:cubicBezTo>
                  <a:pt x="409" y="456"/>
                  <a:pt x="400" y="474"/>
                  <a:pt x="389" y="487"/>
                </a:cubicBezTo>
                <a:cubicBezTo>
                  <a:pt x="378" y="500"/>
                  <a:pt x="365" y="507"/>
                  <a:pt x="352" y="509"/>
                </a:cubicBezTo>
                <a:cubicBezTo>
                  <a:pt x="339" y="512"/>
                  <a:pt x="326" y="509"/>
                  <a:pt x="313" y="500"/>
                </a:cubicBezTo>
                <a:cubicBezTo>
                  <a:pt x="300" y="492"/>
                  <a:pt x="287" y="479"/>
                  <a:pt x="275" y="460"/>
                </a:cubicBezTo>
                <a:cubicBezTo>
                  <a:pt x="275" y="459"/>
                  <a:pt x="274" y="458"/>
                  <a:pt x="274" y="457"/>
                </a:cubicBezTo>
                <a:cubicBezTo>
                  <a:pt x="273" y="456"/>
                  <a:pt x="272" y="455"/>
                  <a:pt x="272" y="455"/>
                </a:cubicBezTo>
                <a:cubicBezTo>
                  <a:pt x="271" y="454"/>
                  <a:pt x="271" y="453"/>
                  <a:pt x="270" y="452"/>
                </a:cubicBezTo>
                <a:cubicBezTo>
                  <a:pt x="270" y="451"/>
                  <a:pt x="269" y="450"/>
                  <a:pt x="269" y="449"/>
                </a:cubicBezTo>
                <a:cubicBezTo>
                  <a:pt x="268" y="447"/>
                  <a:pt x="267" y="445"/>
                  <a:pt x="266" y="444"/>
                </a:cubicBezTo>
                <a:cubicBezTo>
                  <a:pt x="265" y="442"/>
                  <a:pt x="264" y="440"/>
                  <a:pt x="263" y="438"/>
                </a:cubicBezTo>
                <a:cubicBezTo>
                  <a:pt x="262" y="437"/>
                  <a:pt x="261" y="435"/>
                  <a:pt x="261" y="433"/>
                </a:cubicBezTo>
                <a:cubicBezTo>
                  <a:pt x="260" y="431"/>
                  <a:pt x="259" y="429"/>
                  <a:pt x="258" y="428"/>
                </a:cubicBezTo>
                <a:cubicBezTo>
                  <a:pt x="251" y="450"/>
                  <a:pt x="251" y="450"/>
                  <a:pt x="251" y="450"/>
                </a:cubicBezTo>
                <a:cubicBezTo>
                  <a:pt x="184" y="670"/>
                  <a:pt x="184" y="670"/>
                  <a:pt x="184" y="670"/>
                </a:cubicBezTo>
                <a:cubicBezTo>
                  <a:pt x="0" y="364"/>
                  <a:pt x="0" y="364"/>
                  <a:pt x="0" y="364"/>
                </a:cubicBezTo>
                <a:lnTo>
                  <a:pt x="101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0" name="Freeform 66"/>
          <p:cNvSpPr>
            <a:spLocks/>
          </p:cNvSpPr>
          <p:nvPr/>
        </p:nvSpPr>
        <p:spPr bwMode="auto">
          <a:xfrm rot="18900000">
            <a:off x="3056380" y="1352355"/>
            <a:ext cx="2378423" cy="1123343"/>
          </a:xfrm>
          <a:custGeom>
            <a:avLst/>
            <a:gdLst>
              <a:gd name="T0" fmla="*/ 455 w 1404"/>
              <a:gd name="T1" fmla="*/ 0 h 663"/>
              <a:gd name="T2" fmla="*/ 0 w 1404"/>
              <a:gd name="T3" fmla="*/ 8 h 663"/>
              <a:gd name="T4" fmla="*/ 479 w 1404"/>
              <a:gd name="T5" fmla="*/ 663 h 663"/>
              <a:gd name="T6" fmla="*/ 1404 w 1404"/>
              <a:gd name="T7" fmla="*/ 587 h 663"/>
              <a:gd name="T8" fmla="*/ 1120 w 1404"/>
              <a:gd name="T9" fmla="*/ 269 h 663"/>
              <a:gd name="T10" fmla="*/ 876 w 1404"/>
              <a:gd name="T11" fmla="*/ 280 h 663"/>
              <a:gd name="T12" fmla="*/ 877 w 1404"/>
              <a:gd name="T13" fmla="*/ 282 h 663"/>
              <a:gd name="T14" fmla="*/ 879 w 1404"/>
              <a:gd name="T15" fmla="*/ 284 h 663"/>
              <a:gd name="T16" fmla="*/ 881 w 1404"/>
              <a:gd name="T17" fmla="*/ 286 h 663"/>
              <a:gd name="T18" fmla="*/ 883 w 1404"/>
              <a:gd name="T19" fmla="*/ 289 h 663"/>
              <a:gd name="T20" fmla="*/ 913 w 1404"/>
              <a:gd name="T21" fmla="*/ 344 h 663"/>
              <a:gd name="T22" fmla="*/ 909 w 1404"/>
              <a:gd name="T23" fmla="*/ 391 h 663"/>
              <a:gd name="T24" fmla="*/ 871 w 1404"/>
              <a:gd name="T25" fmla="*/ 426 h 663"/>
              <a:gd name="T26" fmla="*/ 801 w 1404"/>
              <a:gd name="T27" fmla="*/ 443 h 663"/>
              <a:gd name="T28" fmla="*/ 710 w 1404"/>
              <a:gd name="T29" fmla="*/ 436 h 663"/>
              <a:gd name="T30" fmla="*/ 618 w 1404"/>
              <a:gd name="T31" fmla="*/ 408 h 663"/>
              <a:gd name="T32" fmla="*/ 536 w 1404"/>
              <a:gd name="T33" fmla="*/ 364 h 663"/>
              <a:gd name="T34" fmla="*/ 475 w 1404"/>
              <a:gd name="T35" fmla="*/ 308 h 663"/>
              <a:gd name="T36" fmla="*/ 448 w 1404"/>
              <a:gd name="T37" fmla="*/ 251 h 663"/>
              <a:gd name="T38" fmla="*/ 458 w 1404"/>
              <a:gd name="T39" fmla="*/ 205 h 663"/>
              <a:gd name="T40" fmla="*/ 500 w 1404"/>
              <a:gd name="T41" fmla="*/ 173 h 663"/>
              <a:gd name="T42" fmla="*/ 571 w 1404"/>
              <a:gd name="T43" fmla="*/ 160 h 663"/>
              <a:gd name="T44" fmla="*/ 574 w 1404"/>
              <a:gd name="T45" fmla="*/ 160 h 663"/>
              <a:gd name="T46" fmla="*/ 578 w 1404"/>
              <a:gd name="T47" fmla="*/ 160 h 663"/>
              <a:gd name="T48" fmla="*/ 582 w 1404"/>
              <a:gd name="T49" fmla="*/ 160 h 663"/>
              <a:gd name="T50" fmla="*/ 585 w 1404"/>
              <a:gd name="T51" fmla="*/ 160 h 663"/>
              <a:gd name="T52" fmla="*/ 455 w 1404"/>
              <a:gd name="T53" fmla="*/ 0 h 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04" h="663">
                <a:moveTo>
                  <a:pt x="455" y="0"/>
                </a:moveTo>
                <a:cubicBezTo>
                  <a:pt x="0" y="8"/>
                  <a:pt x="0" y="8"/>
                  <a:pt x="0" y="8"/>
                </a:cubicBezTo>
                <a:cubicBezTo>
                  <a:pt x="479" y="663"/>
                  <a:pt x="479" y="663"/>
                  <a:pt x="479" y="663"/>
                </a:cubicBezTo>
                <a:cubicBezTo>
                  <a:pt x="1404" y="587"/>
                  <a:pt x="1404" y="587"/>
                  <a:pt x="1404" y="587"/>
                </a:cubicBezTo>
                <a:cubicBezTo>
                  <a:pt x="1120" y="269"/>
                  <a:pt x="1120" y="269"/>
                  <a:pt x="1120" y="269"/>
                </a:cubicBezTo>
                <a:cubicBezTo>
                  <a:pt x="876" y="280"/>
                  <a:pt x="876" y="280"/>
                  <a:pt x="876" y="280"/>
                </a:cubicBezTo>
                <a:cubicBezTo>
                  <a:pt x="876" y="281"/>
                  <a:pt x="877" y="282"/>
                  <a:pt x="877" y="282"/>
                </a:cubicBezTo>
                <a:cubicBezTo>
                  <a:pt x="878" y="283"/>
                  <a:pt x="879" y="284"/>
                  <a:pt x="879" y="284"/>
                </a:cubicBezTo>
                <a:cubicBezTo>
                  <a:pt x="880" y="285"/>
                  <a:pt x="881" y="286"/>
                  <a:pt x="881" y="286"/>
                </a:cubicBezTo>
                <a:cubicBezTo>
                  <a:pt x="882" y="287"/>
                  <a:pt x="882" y="288"/>
                  <a:pt x="883" y="289"/>
                </a:cubicBezTo>
                <a:cubicBezTo>
                  <a:pt x="899" y="308"/>
                  <a:pt x="909" y="326"/>
                  <a:pt x="913" y="344"/>
                </a:cubicBezTo>
                <a:cubicBezTo>
                  <a:pt x="918" y="361"/>
                  <a:pt x="916" y="377"/>
                  <a:pt x="909" y="391"/>
                </a:cubicBezTo>
                <a:cubicBezTo>
                  <a:pt x="902" y="405"/>
                  <a:pt x="889" y="417"/>
                  <a:pt x="871" y="426"/>
                </a:cubicBezTo>
                <a:cubicBezTo>
                  <a:pt x="853" y="435"/>
                  <a:pt x="829" y="441"/>
                  <a:pt x="801" y="443"/>
                </a:cubicBezTo>
                <a:cubicBezTo>
                  <a:pt x="772" y="445"/>
                  <a:pt x="741" y="442"/>
                  <a:pt x="710" y="436"/>
                </a:cubicBezTo>
                <a:cubicBezTo>
                  <a:pt x="679" y="430"/>
                  <a:pt x="648" y="420"/>
                  <a:pt x="618" y="408"/>
                </a:cubicBezTo>
                <a:cubicBezTo>
                  <a:pt x="588" y="396"/>
                  <a:pt x="560" y="381"/>
                  <a:pt x="536" y="364"/>
                </a:cubicBezTo>
                <a:cubicBezTo>
                  <a:pt x="511" y="347"/>
                  <a:pt x="490" y="328"/>
                  <a:pt x="475" y="308"/>
                </a:cubicBezTo>
                <a:cubicBezTo>
                  <a:pt x="459" y="288"/>
                  <a:pt x="451" y="269"/>
                  <a:pt x="448" y="251"/>
                </a:cubicBezTo>
                <a:cubicBezTo>
                  <a:pt x="446" y="234"/>
                  <a:pt x="449" y="219"/>
                  <a:pt x="458" y="205"/>
                </a:cubicBezTo>
                <a:cubicBezTo>
                  <a:pt x="467" y="192"/>
                  <a:pt x="481" y="181"/>
                  <a:pt x="500" y="173"/>
                </a:cubicBezTo>
                <a:cubicBezTo>
                  <a:pt x="519" y="166"/>
                  <a:pt x="543" y="161"/>
                  <a:pt x="571" y="160"/>
                </a:cubicBezTo>
                <a:cubicBezTo>
                  <a:pt x="572" y="160"/>
                  <a:pt x="573" y="160"/>
                  <a:pt x="574" y="160"/>
                </a:cubicBezTo>
                <a:cubicBezTo>
                  <a:pt x="576" y="160"/>
                  <a:pt x="577" y="160"/>
                  <a:pt x="578" y="160"/>
                </a:cubicBezTo>
                <a:cubicBezTo>
                  <a:pt x="579" y="160"/>
                  <a:pt x="580" y="160"/>
                  <a:pt x="582" y="160"/>
                </a:cubicBezTo>
                <a:cubicBezTo>
                  <a:pt x="583" y="160"/>
                  <a:pt x="584" y="160"/>
                  <a:pt x="585" y="160"/>
                </a:cubicBezTo>
                <a:cubicBezTo>
                  <a:pt x="455" y="0"/>
                  <a:pt x="455" y="0"/>
                  <a:pt x="455" y="0"/>
                </a:cubicBezTo>
                <a:close/>
              </a:path>
            </a:pathLst>
          </a:custGeom>
          <a:gradFill flip="none" rotWithShape="1">
            <a:gsLst>
              <a:gs pos="75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1" name="Freeform 67"/>
          <p:cNvSpPr>
            <a:spLocks/>
          </p:cNvSpPr>
          <p:nvPr/>
        </p:nvSpPr>
        <p:spPr bwMode="auto">
          <a:xfrm rot="18900000">
            <a:off x="3669014" y="1292866"/>
            <a:ext cx="1068930" cy="735293"/>
          </a:xfrm>
          <a:custGeom>
            <a:avLst/>
            <a:gdLst>
              <a:gd name="T0" fmla="*/ 399 w 631"/>
              <a:gd name="T1" fmla="*/ 0 h 434"/>
              <a:gd name="T2" fmla="*/ 4 w 631"/>
              <a:gd name="T3" fmla="*/ 7 h 434"/>
              <a:gd name="T4" fmla="*/ 137 w 631"/>
              <a:gd name="T5" fmla="*/ 168 h 434"/>
              <a:gd name="T6" fmla="*/ 150 w 631"/>
              <a:gd name="T7" fmla="*/ 184 h 434"/>
              <a:gd name="T8" fmla="*/ 143 w 631"/>
              <a:gd name="T9" fmla="*/ 184 h 434"/>
              <a:gd name="T10" fmla="*/ 137 w 631"/>
              <a:gd name="T11" fmla="*/ 183 h 434"/>
              <a:gd name="T12" fmla="*/ 131 w 631"/>
              <a:gd name="T13" fmla="*/ 183 h 434"/>
              <a:gd name="T14" fmla="*/ 124 w 631"/>
              <a:gd name="T15" fmla="*/ 183 h 434"/>
              <a:gd name="T16" fmla="*/ 121 w 631"/>
              <a:gd name="T17" fmla="*/ 183 h 434"/>
              <a:gd name="T18" fmla="*/ 117 w 631"/>
              <a:gd name="T19" fmla="*/ 183 h 434"/>
              <a:gd name="T20" fmla="*/ 113 w 631"/>
              <a:gd name="T21" fmla="*/ 183 h 434"/>
              <a:gd name="T22" fmla="*/ 110 w 631"/>
              <a:gd name="T23" fmla="*/ 183 h 434"/>
              <a:gd name="T24" fmla="*/ 48 w 631"/>
              <a:gd name="T25" fmla="*/ 195 h 434"/>
              <a:gd name="T26" fmla="*/ 11 w 631"/>
              <a:gd name="T27" fmla="*/ 223 h 434"/>
              <a:gd name="T28" fmla="*/ 2 w 631"/>
              <a:gd name="T29" fmla="*/ 264 h 434"/>
              <a:gd name="T30" fmla="*/ 26 w 631"/>
              <a:gd name="T31" fmla="*/ 314 h 434"/>
              <a:gd name="T32" fmla="*/ 79 w 631"/>
              <a:gd name="T33" fmla="*/ 363 h 434"/>
              <a:gd name="T34" fmla="*/ 152 w 631"/>
              <a:gd name="T35" fmla="*/ 402 h 434"/>
              <a:gd name="T36" fmla="*/ 233 w 631"/>
              <a:gd name="T37" fmla="*/ 426 h 434"/>
              <a:gd name="T38" fmla="*/ 313 w 631"/>
              <a:gd name="T39" fmla="*/ 432 h 434"/>
              <a:gd name="T40" fmla="*/ 375 w 631"/>
              <a:gd name="T41" fmla="*/ 418 h 434"/>
              <a:gd name="T42" fmla="*/ 408 w 631"/>
              <a:gd name="T43" fmla="*/ 387 h 434"/>
              <a:gd name="T44" fmla="*/ 413 w 631"/>
              <a:gd name="T45" fmla="*/ 345 h 434"/>
              <a:gd name="T46" fmla="*/ 386 w 631"/>
              <a:gd name="T47" fmla="*/ 297 h 434"/>
              <a:gd name="T48" fmla="*/ 384 w 631"/>
              <a:gd name="T49" fmla="*/ 295 h 434"/>
              <a:gd name="T50" fmla="*/ 382 w 631"/>
              <a:gd name="T51" fmla="*/ 293 h 434"/>
              <a:gd name="T52" fmla="*/ 380 w 631"/>
              <a:gd name="T53" fmla="*/ 291 h 434"/>
              <a:gd name="T54" fmla="*/ 379 w 631"/>
              <a:gd name="T55" fmla="*/ 289 h 434"/>
              <a:gd name="T56" fmla="*/ 375 w 631"/>
              <a:gd name="T57" fmla="*/ 284 h 434"/>
              <a:gd name="T58" fmla="*/ 370 w 631"/>
              <a:gd name="T59" fmla="*/ 280 h 434"/>
              <a:gd name="T60" fmla="*/ 366 w 631"/>
              <a:gd name="T61" fmla="*/ 276 h 434"/>
              <a:gd name="T62" fmla="*/ 362 w 631"/>
              <a:gd name="T63" fmla="*/ 272 h 434"/>
              <a:gd name="T64" fmla="*/ 385 w 631"/>
              <a:gd name="T65" fmla="*/ 271 h 434"/>
              <a:gd name="T66" fmla="*/ 631 w 631"/>
              <a:gd name="T67" fmla="*/ 260 h 434"/>
              <a:gd name="T68" fmla="*/ 399 w 631"/>
              <a:gd name="T69" fmla="*/ 0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31" h="434">
                <a:moveTo>
                  <a:pt x="399" y="0"/>
                </a:moveTo>
                <a:cubicBezTo>
                  <a:pt x="4" y="7"/>
                  <a:pt x="4" y="7"/>
                  <a:pt x="4" y="7"/>
                </a:cubicBezTo>
                <a:cubicBezTo>
                  <a:pt x="137" y="168"/>
                  <a:pt x="137" y="168"/>
                  <a:pt x="137" y="168"/>
                </a:cubicBezTo>
                <a:cubicBezTo>
                  <a:pt x="150" y="184"/>
                  <a:pt x="150" y="184"/>
                  <a:pt x="150" y="184"/>
                </a:cubicBezTo>
                <a:cubicBezTo>
                  <a:pt x="148" y="184"/>
                  <a:pt x="145" y="184"/>
                  <a:pt x="143" y="184"/>
                </a:cubicBezTo>
                <a:cubicBezTo>
                  <a:pt x="141" y="184"/>
                  <a:pt x="139" y="184"/>
                  <a:pt x="137" y="183"/>
                </a:cubicBezTo>
                <a:cubicBezTo>
                  <a:pt x="135" y="183"/>
                  <a:pt x="133" y="183"/>
                  <a:pt x="131" y="183"/>
                </a:cubicBezTo>
                <a:cubicBezTo>
                  <a:pt x="128" y="183"/>
                  <a:pt x="126" y="183"/>
                  <a:pt x="124" y="183"/>
                </a:cubicBezTo>
                <a:cubicBezTo>
                  <a:pt x="123" y="183"/>
                  <a:pt x="122" y="183"/>
                  <a:pt x="121" y="183"/>
                </a:cubicBezTo>
                <a:cubicBezTo>
                  <a:pt x="119" y="183"/>
                  <a:pt x="118" y="183"/>
                  <a:pt x="117" y="183"/>
                </a:cubicBezTo>
                <a:cubicBezTo>
                  <a:pt x="116" y="183"/>
                  <a:pt x="115" y="183"/>
                  <a:pt x="113" y="183"/>
                </a:cubicBezTo>
                <a:cubicBezTo>
                  <a:pt x="112" y="183"/>
                  <a:pt x="111" y="183"/>
                  <a:pt x="110" y="183"/>
                </a:cubicBezTo>
                <a:cubicBezTo>
                  <a:pt x="85" y="184"/>
                  <a:pt x="64" y="188"/>
                  <a:pt x="48" y="195"/>
                </a:cubicBezTo>
                <a:cubicBezTo>
                  <a:pt x="31" y="202"/>
                  <a:pt x="18" y="211"/>
                  <a:pt x="11" y="223"/>
                </a:cubicBezTo>
                <a:cubicBezTo>
                  <a:pt x="3" y="235"/>
                  <a:pt x="0" y="249"/>
                  <a:pt x="2" y="264"/>
                </a:cubicBezTo>
                <a:cubicBezTo>
                  <a:pt x="4" y="279"/>
                  <a:pt x="12" y="296"/>
                  <a:pt x="26" y="314"/>
                </a:cubicBezTo>
                <a:cubicBezTo>
                  <a:pt x="39" y="331"/>
                  <a:pt x="58" y="348"/>
                  <a:pt x="79" y="363"/>
                </a:cubicBezTo>
                <a:cubicBezTo>
                  <a:pt x="101" y="378"/>
                  <a:pt x="126" y="391"/>
                  <a:pt x="152" y="402"/>
                </a:cubicBezTo>
                <a:cubicBezTo>
                  <a:pt x="178" y="413"/>
                  <a:pt x="206" y="421"/>
                  <a:pt x="233" y="426"/>
                </a:cubicBezTo>
                <a:cubicBezTo>
                  <a:pt x="260" y="432"/>
                  <a:pt x="287" y="434"/>
                  <a:pt x="313" y="432"/>
                </a:cubicBezTo>
                <a:cubicBezTo>
                  <a:pt x="338" y="431"/>
                  <a:pt x="358" y="426"/>
                  <a:pt x="375" y="418"/>
                </a:cubicBezTo>
                <a:cubicBezTo>
                  <a:pt x="391" y="410"/>
                  <a:pt x="402" y="400"/>
                  <a:pt x="408" y="387"/>
                </a:cubicBezTo>
                <a:cubicBezTo>
                  <a:pt x="415" y="375"/>
                  <a:pt x="416" y="361"/>
                  <a:pt x="413" y="345"/>
                </a:cubicBezTo>
                <a:cubicBezTo>
                  <a:pt x="409" y="330"/>
                  <a:pt x="400" y="314"/>
                  <a:pt x="386" y="297"/>
                </a:cubicBezTo>
                <a:cubicBezTo>
                  <a:pt x="385" y="296"/>
                  <a:pt x="385" y="295"/>
                  <a:pt x="384" y="295"/>
                </a:cubicBezTo>
                <a:cubicBezTo>
                  <a:pt x="383" y="294"/>
                  <a:pt x="383" y="293"/>
                  <a:pt x="382" y="293"/>
                </a:cubicBezTo>
                <a:cubicBezTo>
                  <a:pt x="382" y="292"/>
                  <a:pt x="381" y="291"/>
                  <a:pt x="380" y="291"/>
                </a:cubicBezTo>
                <a:cubicBezTo>
                  <a:pt x="380" y="290"/>
                  <a:pt x="379" y="289"/>
                  <a:pt x="379" y="289"/>
                </a:cubicBezTo>
                <a:cubicBezTo>
                  <a:pt x="377" y="287"/>
                  <a:pt x="376" y="286"/>
                  <a:pt x="375" y="284"/>
                </a:cubicBezTo>
                <a:cubicBezTo>
                  <a:pt x="373" y="283"/>
                  <a:pt x="372" y="282"/>
                  <a:pt x="370" y="280"/>
                </a:cubicBezTo>
                <a:cubicBezTo>
                  <a:pt x="369" y="279"/>
                  <a:pt x="368" y="278"/>
                  <a:pt x="366" y="276"/>
                </a:cubicBezTo>
                <a:cubicBezTo>
                  <a:pt x="365" y="275"/>
                  <a:pt x="363" y="274"/>
                  <a:pt x="362" y="272"/>
                </a:cubicBezTo>
                <a:cubicBezTo>
                  <a:pt x="385" y="271"/>
                  <a:pt x="385" y="271"/>
                  <a:pt x="385" y="271"/>
                </a:cubicBezTo>
                <a:cubicBezTo>
                  <a:pt x="631" y="260"/>
                  <a:pt x="631" y="260"/>
                  <a:pt x="631" y="260"/>
                </a:cubicBezTo>
                <a:cubicBezTo>
                  <a:pt x="399" y="0"/>
                  <a:pt x="399" y="0"/>
                  <a:pt x="3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2" name="Freeform 69"/>
          <p:cNvSpPr>
            <a:spLocks/>
          </p:cNvSpPr>
          <p:nvPr/>
        </p:nvSpPr>
        <p:spPr bwMode="auto">
          <a:xfrm rot="18900000">
            <a:off x="4181171" y="1880920"/>
            <a:ext cx="2069845" cy="1570819"/>
          </a:xfrm>
          <a:custGeom>
            <a:avLst/>
            <a:gdLst>
              <a:gd name="T0" fmla="*/ 1222 w 1222"/>
              <a:gd name="T1" fmla="*/ 0 h 927"/>
              <a:gd name="T2" fmla="*/ 1037 w 1222"/>
              <a:gd name="T3" fmla="*/ 412 h 927"/>
              <a:gd name="T4" fmla="*/ 804 w 1222"/>
              <a:gd name="T5" fmla="*/ 441 h 927"/>
              <a:gd name="T6" fmla="*/ 806 w 1222"/>
              <a:gd name="T7" fmla="*/ 437 h 927"/>
              <a:gd name="T8" fmla="*/ 808 w 1222"/>
              <a:gd name="T9" fmla="*/ 434 h 927"/>
              <a:gd name="T10" fmla="*/ 809 w 1222"/>
              <a:gd name="T11" fmla="*/ 431 h 927"/>
              <a:gd name="T12" fmla="*/ 810 w 1222"/>
              <a:gd name="T13" fmla="*/ 428 h 927"/>
              <a:gd name="T14" fmla="*/ 825 w 1222"/>
              <a:gd name="T15" fmla="*/ 358 h 927"/>
              <a:gd name="T16" fmla="*/ 808 w 1222"/>
              <a:gd name="T17" fmla="*/ 303 h 927"/>
              <a:gd name="T18" fmla="*/ 761 w 1222"/>
              <a:gd name="T19" fmla="*/ 269 h 927"/>
              <a:gd name="T20" fmla="*/ 687 w 1222"/>
              <a:gd name="T21" fmla="*/ 262 h 927"/>
              <a:gd name="T22" fmla="*/ 601 w 1222"/>
              <a:gd name="T23" fmla="*/ 286 h 927"/>
              <a:gd name="T24" fmla="*/ 518 w 1222"/>
              <a:gd name="T25" fmla="*/ 335 h 927"/>
              <a:gd name="T26" fmla="*/ 449 w 1222"/>
              <a:gd name="T27" fmla="*/ 401 h 927"/>
              <a:gd name="T28" fmla="*/ 404 w 1222"/>
              <a:gd name="T29" fmla="*/ 477 h 927"/>
              <a:gd name="T30" fmla="*/ 393 w 1222"/>
              <a:gd name="T31" fmla="*/ 548 h 927"/>
              <a:gd name="T32" fmla="*/ 415 w 1222"/>
              <a:gd name="T33" fmla="*/ 601 h 927"/>
              <a:gd name="T34" fmla="*/ 465 w 1222"/>
              <a:gd name="T35" fmla="*/ 631 h 927"/>
              <a:gd name="T36" fmla="*/ 538 w 1222"/>
              <a:gd name="T37" fmla="*/ 634 h 927"/>
              <a:gd name="T38" fmla="*/ 541 w 1222"/>
              <a:gd name="T39" fmla="*/ 634 h 927"/>
              <a:gd name="T40" fmla="*/ 544 w 1222"/>
              <a:gd name="T41" fmla="*/ 633 h 927"/>
              <a:gd name="T42" fmla="*/ 547 w 1222"/>
              <a:gd name="T43" fmla="*/ 633 h 927"/>
              <a:gd name="T44" fmla="*/ 550 w 1222"/>
              <a:gd name="T45" fmla="*/ 632 h 927"/>
              <a:gd name="T46" fmla="*/ 461 w 1222"/>
              <a:gd name="T47" fmla="*/ 853 h 927"/>
              <a:gd name="T48" fmla="*/ 0 w 1222"/>
              <a:gd name="T49" fmla="*/ 927 h 927"/>
              <a:gd name="T50" fmla="*/ 297 w 1222"/>
              <a:gd name="T51" fmla="*/ 76 h 927"/>
              <a:gd name="T52" fmla="*/ 1222 w 1222"/>
              <a:gd name="T53" fmla="*/ 0 h 9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22" h="927">
                <a:moveTo>
                  <a:pt x="1222" y="0"/>
                </a:moveTo>
                <a:cubicBezTo>
                  <a:pt x="1037" y="412"/>
                  <a:pt x="1037" y="412"/>
                  <a:pt x="1037" y="412"/>
                </a:cubicBezTo>
                <a:cubicBezTo>
                  <a:pt x="804" y="441"/>
                  <a:pt x="804" y="441"/>
                  <a:pt x="804" y="441"/>
                </a:cubicBezTo>
                <a:cubicBezTo>
                  <a:pt x="805" y="440"/>
                  <a:pt x="805" y="439"/>
                  <a:pt x="806" y="437"/>
                </a:cubicBezTo>
                <a:cubicBezTo>
                  <a:pt x="807" y="436"/>
                  <a:pt x="807" y="435"/>
                  <a:pt x="808" y="434"/>
                </a:cubicBezTo>
                <a:cubicBezTo>
                  <a:pt x="808" y="433"/>
                  <a:pt x="809" y="432"/>
                  <a:pt x="809" y="431"/>
                </a:cubicBezTo>
                <a:cubicBezTo>
                  <a:pt x="810" y="430"/>
                  <a:pt x="810" y="429"/>
                  <a:pt x="810" y="428"/>
                </a:cubicBezTo>
                <a:cubicBezTo>
                  <a:pt x="821" y="402"/>
                  <a:pt x="826" y="379"/>
                  <a:pt x="825" y="358"/>
                </a:cubicBezTo>
                <a:cubicBezTo>
                  <a:pt x="825" y="337"/>
                  <a:pt x="819" y="318"/>
                  <a:pt x="808" y="303"/>
                </a:cubicBezTo>
                <a:cubicBezTo>
                  <a:pt x="797" y="288"/>
                  <a:pt x="781" y="276"/>
                  <a:pt x="761" y="269"/>
                </a:cubicBezTo>
                <a:cubicBezTo>
                  <a:pt x="740" y="262"/>
                  <a:pt x="716" y="259"/>
                  <a:pt x="687" y="262"/>
                </a:cubicBezTo>
                <a:cubicBezTo>
                  <a:pt x="659" y="265"/>
                  <a:pt x="630" y="273"/>
                  <a:pt x="601" y="286"/>
                </a:cubicBezTo>
                <a:cubicBezTo>
                  <a:pt x="572" y="298"/>
                  <a:pt x="544" y="315"/>
                  <a:pt x="518" y="335"/>
                </a:cubicBezTo>
                <a:cubicBezTo>
                  <a:pt x="492" y="354"/>
                  <a:pt x="468" y="377"/>
                  <a:pt x="449" y="401"/>
                </a:cubicBezTo>
                <a:cubicBezTo>
                  <a:pt x="429" y="425"/>
                  <a:pt x="414" y="451"/>
                  <a:pt x="404" y="477"/>
                </a:cubicBezTo>
                <a:cubicBezTo>
                  <a:pt x="394" y="503"/>
                  <a:pt x="391" y="527"/>
                  <a:pt x="393" y="548"/>
                </a:cubicBezTo>
                <a:cubicBezTo>
                  <a:pt x="395" y="569"/>
                  <a:pt x="403" y="587"/>
                  <a:pt x="415" y="601"/>
                </a:cubicBezTo>
                <a:cubicBezTo>
                  <a:pt x="428" y="615"/>
                  <a:pt x="445" y="625"/>
                  <a:pt x="465" y="631"/>
                </a:cubicBezTo>
                <a:cubicBezTo>
                  <a:pt x="486" y="637"/>
                  <a:pt x="511" y="638"/>
                  <a:pt x="538" y="634"/>
                </a:cubicBezTo>
                <a:cubicBezTo>
                  <a:pt x="539" y="634"/>
                  <a:pt x="540" y="634"/>
                  <a:pt x="541" y="634"/>
                </a:cubicBezTo>
                <a:cubicBezTo>
                  <a:pt x="542" y="633"/>
                  <a:pt x="543" y="633"/>
                  <a:pt x="544" y="633"/>
                </a:cubicBezTo>
                <a:cubicBezTo>
                  <a:pt x="545" y="633"/>
                  <a:pt x="546" y="633"/>
                  <a:pt x="547" y="633"/>
                </a:cubicBezTo>
                <a:cubicBezTo>
                  <a:pt x="548" y="632"/>
                  <a:pt x="549" y="632"/>
                  <a:pt x="550" y="632"/>
                </a:cubicBezTo>
                <a:cubicBezTo>
                  <a:pt x="461" y="853"/>
                  <a:pt x="461" y="853"/>
                  <a:pt x="461" y="853"/>
                </a:cubicBezTo>
                <a:cubicBezTo>
                  <a:pt x="0" y="927"/>
                  <a:pt x="0" y="927"/>
                  <a:pt x="0" y="927"/>
                </a:cubicBezTo>
                <a:cubicBezTo>
                  <a:pt x="297" y="76"/>
                  <a:pt x="297" y="76"/>
                  <a:pt x="297" y="76"/>
                </a:cubicBezTo>
                <a:lnTo>
                  <a:pt x="12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3" name="Freeform 70"/>
          <p:cNvSpPr>
            <a:spLocks/>
          </p:cNvSpPr>
          <p:nvPr/>
        </p:nvSpPr>
        <p:spPr bwMode="auto">
          <a:xfrm rot="18900000">
            <a:off x="5051610" y="2212003"/>
            <a:ext cx="1035280" cy="962252"/>
          </a:xfrm>
          <a:custGeom>
            <a:avLst/>
            <a:gdLst>
              <a:gd name="T0" fmla="*/ 261 w 611"/>
              <a:gd name="T1" fmla="*/ 3 h 568"/>
              <a:gd name="T2" fmla="*/ 185 w 611"/>
              <a:gd name="T3" fmla="*/ 24 h 568"/>
              <a:gd name="T4" fmla="*/ 112 w 611"/>
              <a:gd name="T5" fmla="*/ 67 h 568"/>
              <a:gd name="T6" fmla="*/ 51 w 611"/>
              <a:gd name="T7" fmla="*/ 125 h 568"/>
              <a:gd name="T8" fmla="*/ 12 w 611"/>
              <a:gd name="T9" fmla="*/ 192 h 568"/>
              <a:gd name="T10" fmla="*/ 2 w 611"/>
              <a:gd name="T11" fmla="*/ 255 h 568"/>
              <a:gd name="T12" fmla="*/ 21 w 611"/>
              <a:gd name="T13" fmla="*/ 301 h 568"/>
              <a:gd name="T14" fmla="*/ 65 w 611"/>
              <a:gd name="T15" fmla="*/ 328 h 568"/>
              <a:gd name="T16" fmla="*/ 130 w 611"/>
              <a:gd name="T17" fmla="*/ 331 h 568"/>
              <a:gd name="T18" fmla="*/ 133 w 611"/>
              <a:gd name="T19" fmla="*/ 331 h 568"/>
              <a:gd name="T20" fmla="*/ 136 w 611"/>
              <a:gd name="T21" fmla="*/ 330 h 568"/>
              <a:gd name="T22" fmla="*/ 139 w 611"/>
              <a:gd name="T23" fmla="*/ 330 h 568"/>
              <a:gd name="T24" fmla="*/ 142 w 611"/>
              <a:gd name="T25" fmla="*/ 329 h 568"/>
              <a:gd name="T26" fmla="*/ 148 w 611"/>
              <a:gd name="T27" fmla="*/ 328 h 568"/>
              <a:gd name="T28" fmla="*/ 154 w 611"/>
              <a:gd name="T29" fmla="*/ 326 h 568"/>
              <a:gd name="T30" fmla="*/ 160 w 611"/>
              <a:gd name="T31" fmla="*/ 325 h 568"/>
              <a:gd name="T32" fmla="*/ 166 w 611"/>
              <a:gd name="T33" fmla="*/ 323 h 568"/>
              <a:gd name="T34" fmla="*/ 158 w 611"/>
              <a:gd name="T35" fmla="*/ 344 h 568"/>
              <a:gd name="T36" fmla="*/ 67 w 611"/>
              <a:gd name="T37" fmla="*/ 568 h 568"/>
              <a:gd name="T38" fmla="*/ 452 w 611"/>
              <a:gd name="T39" fmla="*/ 506 h 568"/>
              <a:gd name="T40" fmla="*/ 611 w 611"/>
              <a:gd name="T41" fmla="*/ 151 h 568"/>
              <a:gd name="T42" fmla="*/ 375 w 611"/>
              <a:gd name="T43" fmla="*/ 180 h 568"/>
              <a:gd name="T44" fmla="*/ 352 w 611"/>
              <a:gd name="T45" fmla="*/ 183 h 568"/>
              <a:gd name="T46" fmla="*/ 355 w 611"/>
              <a:gd name="T47" fmla="*/ 178 h 568"/>
              <a:gd name="T48" fmla="*/ 359 w 611"/>
              <a:gd name="T49" fmla="*/ 173 h 568"/>
              <a:gd name="T50" fmla="*/ 362 w 611"/>
              <a:gd name="T51" fmla="*/ 167 h 568"/>
              <a:gd name="T52" fmla="*/ 364 w 611"/>
              <a:gd name="T53" fmla="*/ 162 h 568"/>
              <a:gd name="T54" fmla="*/ 366 w 611"/>
              <a:gd name="T55" fmla="*/ 158 h 568"/>
              <a:gd name="T56" fmla="*/ 368 w 611"/>
              <a:gd name="T57" fmla="*/ 155 h 568"/>
              <a:gd name="T58" fmla="*/ 369 w 611"/>
              <a:gd name="T59" fmla="*/ 152 h 568"/>
              <a:gd name="T60" fmla="*/ 370 w 611"/>
              <a:gd name="T61" fmla="*/ 149 h 568"/>
              <a:gd name="T62" fmla="*/ 383 w 611"/>
              <a:gd name="T63" fmla="*/ 87 h 568"/>
              <a:gd name="T64" fmla="*/ 368 w 611"/>
              <a:gd name="T65" fmla="*/ 39 h 568"/>
              <a:gd name="T66" fmla="*/ 326 w 611"/>
              <a:gd name="T67" fmla="*/ 9 h 568"/>
              <a:gd name="T68" fmla="*/ 261 w 611"/>
              <a:gd name="T69" fmla="*/ 3 h 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11" h="568">
                <a:moveTo>
                  <a:pt x="261" y="3"/>
                </a:moveTo>
                <a:cubicBezTo>
                  <a:pt x="236" y="5"/>
                  <a:pt x="210" y="13"/>
                  <a:pt x="185" y="24"/>
                </a:cubicBezTo>
                <a:cubicBezTo>
                  <a:pt x="160" y="35"/>
                  <a:pt x="135" y="50"/>
                  <a:pt x="112" y="67"/>
                </a:cubicBezTo>
                <a:cubicBezTo>
                  <a:pt x="89" y="84"/>
                  <a:pt x="68" y="104"/>
                  <a:pt x="51" y="125"/>
                </a:cubicBezTo>
                <a:cubicBezTo>
                  <a:pt x="34" y="147"/>
                  <a:pt x="21" y="169"/>
                  <a:pt x="12" y="192"/>
                </a:cubicBezTo>
                <a:cubicBezTo>
                  <a:pt x="3" y="215"/>
                  <a:pt x="0" y="236"/>
                  <a:pt x="2" y="255"/>
                </a:cubicBezTo>
                <a:cubicBezTo>
                  <a:pt x="4" y="273"/>
                  <a:pt x="10" y="289"/>
                  <a:pt x="21" y="301"/>
                </a:cubicBezTo>
                <a:cubicBezTo>
                  <a:pt x="32" y="314"/>
                  <a:pt x="47" y="323"/>
                  <a:pt x="65" y="328"/>
                </a:cubicBezTo>
                <a:cubicBezTo>
                  <a:pt x="84" y="333"/>
                  <a:pt x="105" y="334"/>
                  <a:pt x="130" y="331"/>
                </a:cubicBezTo>
                <a:cubicBezTo>
                  <a:pt x="131" y="331"/>
                  <a:pt x="132" y="331"/>
                  <a:pt x="133" y="331"/>
                </a:cubicBezTo>
                <a:cubicBezTo>
                  <a:pt x="134" y="330"/>
                  <a:pt x="135" y="330"/>
                  <a:pt x="136" y="330"/>
                </a:cubicBezTo>
                <a:cubicBezTo>
                  <a:pt x="137" y="330"/>
                  <a:pt x="138" y="330"/>
                  <a:pt x="139" y="330"/>
                </a:cubicBezTo>
                <a:cubicBezTo>
                  <a:pt x="140" y="329"/>
                  <a:pt x="141" y="329"/>
                  <a:pt x="142" y="329"/>
                </a:cubicBezTo>
                <a:cubicBezTo>
                  <a:pt x="144" y="329"/>
                  <a:pt x="146" y="328"/>
                  <a:pt x="148" y="328"/>
                </a:cubicBezTo>
                <a:cubicBezTo>
                  <a:pt x="150" y="327"/>
                  <a:pt x="152" y="327"/>
                  <a:pt x="154" y="326"/>
                </a:cubicBezTo>
                <a:cubicBezTo>
                  <a:pt x="156" y="326"/>
                  <a:pt x="158" y="325"/>
                  <a:pt x="160" y="325"/>
                </a:cubicBezTo>
                <a:cubicBezTo>
                  <a:pt x="162" y="324"/>
                  <a:pt x="164" y="324"/>
                  <a:pt x="166" y="323"/>
                </a:cubicBezTo>
                <a:cubicBezTo>
                  <a:pt x="158" y="344"/>
                  <a:pt x="158" y="344"/>
                  <a:pt x="158" y="344"/>
                </a:cubicBezTo>
                <a:cubicBezTo>
                  <a:pt x="67" y="568"/>
                  <a:pt x="67" y="568"/>
                  <a:pt x="67" y="568"/>
                </a:cubicBezTo>
                <a:cubicBezTo>
                  <a:pt x="452" y="506"/>
                  <a:pt x="452" y="506"/>
                  <a:pt x="452" y="506"/>
                </a:cubicBezTo>
                <a:cubicBezTo>
                  <a:pt x="611" y="151"/>
                  <a:pt x="611" y="151"/>
                  <a:pt x="611" y="151"/>
                </a:cubicBezTo>
                <a:cubicBezTo>
                  <a:pt x="375" y="180"/>
                  <a:pt x="375" y="180"/>
                  <a:pt x="375" y="180"/>
                </a:cubicBezTo>
                <a:cubicBezTo>
                  <a:pt x="352" y="183"/>
                  <a:pt x="352" y="183"/>
                  <a:pt x="352" y="183"/>
                </a:cubicBezTo>
                <a:cubicBezTo>
                  <a:pt x="353" y="182"/>
                  <a:pt x="354" y="180"/>
                  <a:pt x="355" y="178"/>
                </a:cubicBezTo>
                <a:cubicBezTo>
                  <a:pt x="356" y="176"/>
                  <a:pt x="358" y="174"/>
                  <a:pt x="359" y="173"/>
                </a:cubicBezTo>
                <a:cubicBezTo>
                  <a:pt x="360" y="171"/>
                  <a:pt x="361" y="169"/>
                  <a:pt x="362" y="167"/>
                </a:cubicBezTo>
                <a:cubicBezTo>
                  <a:pt x="363" y="165"/>
                  <a:pt x="364" y="163"/>
                  <a:pt x="364" y="162"/>
                </a:cubicBezTo>
                <a:cubicBezTo>
                  <a:pt x="365" y="160"/>
                  <a:pt x="366" y="159"/>
                  <a:pt x="366" y="158"/>
                </a:cubicBezTo>
                <a:cubicBezTo>
                  <a:pt x="367" y="157"/>
                  <a:pt x="367" y="156"/>
                  <a:pt x="368" y="155"/>
                </a:cubicBezTo>
                <a:cubicBezTo>
                  <a:pt x="368" y="154"/>
                  <a:pt x="369" y="153"/>
                  <a:pt x="369" y="152"/>
                </a:cubicBezTo>
                <a:cubicBezTo>
                  <a:pt x="369" y="151"/>
                  <a:pt x="370" y="150"/>
                  <a:pt x="370" y="149"/>
                </a:cubicBezTo>
                <a:cubicBezTo>
                  <a:pt x="380" y="126"/>
                  <a:pt x="384" y="105"/>
                  <a:pt x="383" y="87"/>
                </a:cubicBezTo>
                <a:cubicBezTo>
                  <a:pt x="383" y="68"/>
                  <a:pt x="377" y="52"/>
                  <a:pt x="368" y="39"/>
                </a:cubicBezTo>
                <a:cubicBezTo>
                  <a:pt x="358" y="25"/>
                  <a:pt x="344" y="15"/>
                  <a:pt x="326" y="9"/>
                </a:cubicBezTo>
                <a:cubicBezTo>
                  <a:pt x="308" y="2"/>
                  <a:pt x="286" y="0"/>
                  <a:pt x="261" y="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4" name="Freeform 72"/>
          <p:cNvSpPr>
            <a:spLocks/>
          </p:cNvSpPr>
          <p:nvPr/>
        </p:nvSpPr>
        <p:spPr bwMode="auto">
          <a:xfrm rot="18900000">
            <a:off x="3569160" y="1153557"/>
            <a:ext cx="2380571" cy="2551687"/>
          </a:xfrm>
          <a:custGeom>
            <a:avLst/>
            <a:gdLst>
              <a:gd name="T0" fmla="*/ 3318 w 3325"/>
              <a:gd name="T1" fmla="*/ 1363 h 3564"/>
              <a:gd name="T2" fmla="*/ 1141 w 3325"/>
              <a:gd name="T3" fmla="*/ 1541 h 3564"/>
              <a:gd name="T4" fmla="*/ 15 w 3325"/>
              <a:gd name="T5" fmla="*/ 0 h 3564"/>
              <a:gd name="T6" fmla="*/ 3 w 3325"/>
              <a:gd name="T7" fmla="*/ 0 h 3564"/>
              <a:gd name="T8" fmla="*/ 0 w 3325"/>
              <a:gd name="T9" fmla="*/ 12 h 3564"/>
              <a:gd name="T10" fmla="*/ 1127 w 3325"/>
              <a:gd name="T11" fmla="*/ 1550 h 3564"/>
              <a:gd name="T12" fmla="*/ 426 w 3325"/>
              <a:gd name="T13" fmla="*/ 3555 h 3564"/>
              <a:gd name="T14" fmla="*/ 434 w 3325"/>
              <a:gd name="T15" fmla="*/ 3564 h 3564"/>
              <a:gd name="T16" fmla="*/ 443 w 3325"/>
              <a:gd name="T17" fmla="*/ 3564 h 3564"/>
              <a:gd name="T18" fmla="*/ 1143 w 3325"/>
              <a:gd name="T19" fmla="*/ 1557 h 3564"/>
              <a:gd name="T20" fmla="*/ 3321 w 3325"/>
              <a:gd name="T21" fmla="*/ 1380 h 3564"/>
              <a:gd name="T22" fmla="*/ 3325 w 3325"/>
              <a:gd name="T23" fmla="*/ 1370 h 3564"/>
              <a:gd name="T24" fmla="*/ 3318 w 3325"/>
              <a:gd name="T25" fmla="*/ 1363 h 3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25" h="3564">
                <a:moveTo>
                  <a:pt x="3318" y="1363"/>
                </a:moveTo>
                <a:lnTo>
                  <a:pt x="1141" y="1541"/>
                </a:lnTo>
                <a:lnTo>
                  <a:pt x="15" y="0"/>
                </a:lnTo>
                <a:lnTo>
                  <a:pt x="3" y="0"/>
                </a:lnTo>
                <a:lnTo>
                  <a:pt x="0" y="12"/>
                </a:lnTo>
                <a:lnTo>
                  <a:pt x="1127" y="1550"/>
                </a:lnTo>
                <a:lnTo>
                  <a:pt x="426" y="3555"/>
                </a:lnTo>
                <a:lnTo>
                  <a:pt x="434" y="3564"/>
                </a:lnTo>
                <a:lnTo>
                  <a:pt x="443" y="3564"/>
                </a:lnTo>
                <a:lnTo>
                  <a:pt x="1143" y="1557"/>
                </a:lnTo>
                <a:lnTo>
                  <a:pt x="3321" y="1380"/>
                </a:lnTo>
                <a:lnTo>
                  <a:pt x="3325" y="1370"/>
                </a:lnTo>
                <a:lnTo>
                  <a:pt x="3318" y="1363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5" name="Freeform 65"/>
          <p:cNvSpPr>
            <a:spLocks/>
          </p:cNvSpPr>
          <p:nvPr/>
        </p:nvSpPr>
        <p:spPr bwMode="auto">
          <a:xfrm rot="18900000">
            <a:off x="3597573" y="2805073"/>
            <a:ext cx="704506" cy="1067498"/>
          </a:xfrm>
          <a:custGeom>
            <a:avLst/>
            <a:gdLst>
              <a:gd name="T0" fmla="*/ 0 w 416"/>
              <a:gd name="T1" fmla="*/ 343 h 630"/>
              <a:gd name="T2" fmla="*/ 95 w 416"/>
              <a:gd name="T3" fmla="*/ 0 h 630"/>
              <a:gd name="T4" fmla="*/ 227 w 416"/>
              <a:gd name="T5" fmla="*/ 202 h 630"/>
              <a:gd name="T6" fmla="*/ 231 w 416"/>
              <a:gd name="T7" fmla="*/ 181 h 630"/>
              <a:gd name="T8" fmla="*/ 232 w 416"/>
              <a:gd name="T9" fmla="*/ 175 h 630"/>
              <a:gd name="T10" fmla="*/ 233 w 416"/>
              <a:gd name="T11" fmla="*/ 169 h 630"/>
              <a:gd name="T12" fmla="*/ 234 w 416"/>
              <a:gd name="T13" fmla="*/ 163 h 630"/>
              <a:gd name="T14" fmla="*/ 237 w 416"/>
              <a:gd name="T15" fmla="*/ 153 h 630"/>
              <a:gd name="T16" fmla="*/ 238 w 416"/>
              <a:gd name="T17" fmla="*/ 149 h 630"/>
              <a:gd name="T18" fmla="*/ 238 w 416"/>
              <a:gd name="T19" fmla="*/ 146 h 630"/>
              <a:gd name="T20" fmla="*/ 263 w 416"/>
              <a:gd name="T21" fmla="*/ 94 h 630"/>
              <a:gd name="T22" fmla="*/ 294 w 416"/>
              <a:gd name="T23" fmla="*/ 70 h 630"/>
              <a:gd name="T24" fmla="*/ 306 w 416"/>
              <a:gd name="T25" fmla="*/ 68 h 630"/>
              <a:gd name="T26" fmla="*/ 327 w 416"/>
              <a:gd name="T27" fmla="*/ 74 h 630"/>
              <a:gd name="T28" fmla="*/ 364 w 416"/>
              <a:gd name="T29" fmla="*/ 109 h 630"/>
              <a:gd name="T30" fmla="*/ 394 w 416"/>
              <a:gd name="T31" fmla="*/ 173 h 630"/>
              <a:gd name="T32" fmla="*/ 412 w 416"/>
              <a:gd name="T33" fmla="*/ 252 h 630"/>
              <a:gd name="T34" fmla="*/ 414 w 416"/>
              <a:gd name="T35" fmla="*/ 335 h 630"/>
              <a:gd name="T36" fmla="*/ 400 w 416"/>
              <a:gd name="T37" fmla="*/ 410 h 630"/>
              <a:gd name="T38" fmla="*/ 373 w 416"/>
              <a:gd name="T39" fmla="*/ 462 h 630"/>
              <a:gd name="T40" fmla="*/ 342 w 416"/>
              <a:gd name="T41" fmla="*/ 481 h 630"/>
              <a:gd name="T42" fmla="*/ 335 w 416"/>
              <a:gd name="T43" fmla="*/ 482 h 630"/>
              <a:gd name="T44" fmla="*/ 308 w 416"/>
              <a:gd name="T45" fmla="*/ 474 h 630"/>
              <a:gd name="T46" fmla="*/ 273 w 416"/>
              <a:gd name="T47" fmla="*/ 436 h 630"/>
              <a:gd name="T48" fmla="*/ 271 w 416"/>
              <a:gd name="T49" fmla="*/ 433 h 630"/>
              <a:gd name="T50" fmla="*/ 268 w 416"/>
              <a:gd name="T51" fmla="*/ 428 h 630"/>
              <a:gd name="T52" fmla="*/ 267 w 416"/>
              <a:gd name="T53" fmla="*/ 425 h 630"/>
              <a:gd name="T54" fmla="*/ 264 w 416"/>
              <a:gd name="T55" fmla="*/ 420 h 630"/>
              <a:gd name="T56" fmla="*/ 262 w 416"/>
              <a:gd name="T57" fmla="*/ 416 h 630"/>
              <a:gd name="T58" fmla="*/ 259 w 416"/>
              <a:gd name="T59" fmla="*/ 410 h 630"/>
              <a:gd name="T60" fmla="*/ 257 w 416"/>
              <a:gd name="T61" fmla="*/ 404 h 630"/>
              <a:gd name="T62" fmla="*/ 248 w 416"/>
              <a:gd name="T63" fmla="*/ 384 h 630"/>
              <a:gd name="T64" fmla="*/ 172 w 416"/>
              <a:gd name="T65" fmla="*/ 630 h 630"/>
              <a:gd name="T66" fmla="*/ 0 w 416"/>
              <a:gd name="T67" fmla="*/ 343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16" h="630">
                <a:moveTo>
                  <a:pt x="0" y="343"/>
                </a:moveTo>
                <a:cubicBezTo>
                  <a:pt x="95" y="0"/>
                  <a:pt x="95" y="0"/>
                  <a:pt x="95" y="0"/>
                </a:cubicBezTo>
                <a:cubicBezTo>
                  <a:pt x="227" y="202"/>
                  <a:pt x="227" y="202"/>
                  <a:pt x="227" y="202"/>
                </a:cubicBezTo>
                <a:cubicBezTo>
                  <a:pt x="231" y="181"/>
                  <a:pt x="231" y="181"/>
                  <a:pt x="231" y="181"/>
                </a:cubicBezTo>
                <a:cubicBezTo>
                  <a:pt x="231" y="179"/>
                  <a:pt x="231" y="177"/>
                  <a:pt x="232" y="175"/>
                </a:cubicBezTo>
                <a:cubicBezTo>
                  <a:pt x="232" y="173"/>
                  <a:pt x="232" y="171"/>
                  <a:pt x="233" y="169"/>
                </a:cubicBezTo>
                <a:cubicBezTo>
                  <a:pt x="233" y="167"/>
                  <a:pt x="234" y="165"/>
                  <a:pt x="234" y="163"/>
                </a:cubicBezTo>
                <a:cubicBezTo>
                  <a:pt x="235" y="161"/>
                  <a:pt x="237" y="153"/>
                  <a:pt x="237" y="153"/>
                </a:cubicBezTo>
                <a:cubicBezTo>
                  <a:pt x="238" y="149"/>
                  <a:pt x="238" y="149"/>
                  <a:pt x="238" y="149"/>
                </a:cubicBezTo>
                <a:cubicBezTo>
                  <a:pt x="238" y="146"/>
                  <a:pt x="238" y="146"/>
                  <a:pt x="238" y="146"/>
                </a:cubicBezTo>
                <a:cubicBezTo>
                  <a:pt x="245" y="125"/>
                  <a:pt x="253" y="107"/>
                  <a:pt x="263" y="94"/>
                </a:cubicBezTo>
                <a:cubicBezTo>
                  <a:pt x="273" y="81"/>
                  <a:pt x="283" y="73"/>
                  <a:pt x="294" y="70"/>
                </a:cubicBezTo>
                <a:cubicBezTo>
                  <a:pt x="298" y="69"/>
                  <a:pt x="302" y="68"/>
                  <a:pt x="306" y="68"/>
                </a:cubicBezTo>
                <a:cubicBezTo>
                  <a:pt x="313" y="68"/>
                  <a:pt x="320" y="70"/>
                  <a:pt x="327" y="74"/>
                </a:cubicBezTo>
                <a:cubicBezTo>
                  <a:pt x="340" y="81"/>
                  <a:pt x="352" y="92"/>
                  <a:pt x="364" y="109"/>
                </a:cubicBezTo>
                <a:cubicBezTo>
                  <a:pt x="376" y="127"/>
                  <a:pt x="386" y="148"/>
                  <a:pt x="394" y="173"/>
                </a:cubicBezTo>
                <a:cubicBezTo>
                  <a:pt x="402" y="198"/>
                  <a:pt x="408" y="224"/>
                  <a:pt x="412" y="252"/>
                </a:cubicBezTo>
                <a:cubicBezTo>
                  <a:pt x="415" y="280"/>
                  <a:pt x="416" y="308"/>
                  <a:pt x="414" y="335"/>
                </a:cubicBezTo>
                <a:cubicBezTo>
                  <a:pt x="412" y="363"/>
                  <a:pt x="408" y="388"/>
                  <a:pt x="400" y="410"/>
                </a:cubicBezTo>
                <a:cubicBezTo>
                  <a:pt x="393" y="432"/>
                  <a:pt x="384" y="449"/>
                  <a:pt x="373" y="462"/>
                </a:cubicBezTo>
                <a:cubicBezTo>
                  <a:pt x="364" y="473"/>
                  <a:pt x="353" y="479"/>
                  <a:pt x="342" y="481"/>
                </a:cubicBezTo>
                <a:cubicBezTo>
                  <a:pt x="340" y="482"/>
                  <a:pt x="337" y="482"/>
                  <a:pt x="335" y="482"/>
                </a:cubicBezTo>
                <a:cubicBezTo>
                  <a:pt x="326" y="482"/>
                  <a:pt x="317" y="479"/>
                  <a:pt x="308" y="474"/>
                </a:cubicBezTo>
                <a:cubicBezTo>
                  <a:pt x="296" y="466"/>
                  <a:pt x="284" y="453"/>
                  <a:pt x="273" y="436"/>
                </a:cubicBezTo>
                <a:cubicBezTo>
                  <a:pt x="271" y="433"/>
                  <a:pt x="271" y="433"/>
                  <a:pt x="271" y="433"/>
                </a:cubicBezTo>
                <a:cubicBezTo>
                  <a:pt x="268" y="428"/>
                  <a:pt x="268" y="428"/>
                  <a:pt x="268" y="428"/>
                </a:cubicBezTo>
                <a:cubicBezTo>
                  <a:pt x="268" y="427"/>
                  <a:pt x="267" y="426"/>
                  <a:pt x="267" y="425"/>
                </a:cubicBezTo>
                <a:cubicBezTo>
                  <a:pt x="266" y="423"/>
                  <a:pt x="265" y="422"/>
                  <a:pt x="264" y="420"/>
                </a:cubicBezTo>
                <a:cubicBezTo>
                  <a:pt x="263" y="418"/>
                  <a:pt x="263" y="417"/>
                  <a:pt x="262" y="416"/>
                </a:cubicBezTo>
                <a:cubicBezTo>
                  <a:pt x="262" y="416"/>
                  <a:pt x="260" y="411"/>
                  <a:pt x="259" y="410"/>
                </a:cubicBezTo>
                <a:cubicBezTo>
                  <a:pt x="258" y="408"/>
                  <a:pt x="257" y="406"/>
                  <a:pt x="257" y="404"/>
                </a:cubicBezTo>
                <a:cubicBezTo>
                  <a:pt x="248" y="384"/>
                  <a:pt x="248" y="384"/>
                  <a:pt x="248" y="384"/>
                </a:cubicBezTo>
                <a:cubicBezTo>
                  <a:pt x="172" y="630"/>
                  <a:pt x="172" y="630"/>
                  <a:pt x="172" y="630"/>
                </a:cubicBezTo>
                <a:lnTo>
                  <a:pt x="0" y="343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6" name="Freeform 68"/>
          <p:cNvSpPr>
            <a:spLocks/>
          </p:cNvSpPr>
          <p:nvPr/>
        </p:nvSpPr>
        <p:spPr bwMode="auto">
          <a:xfrm rot="18900000">
            <a:off x="3683806" y="1312503"/>
            <a:ext cx="1026689" cy="706654"/>
          </a:xfrm>
          <a:custGeom>
            <a:avLst/>
            <a:gdLst>
              <a:gd name="T0" fmla="*/ 289 w 606"/>
              <a:gd name="T1" fmla="*/ 417 h 417"/>
              <a:gd name="T2" fmla="*/ 227 w 606"/>
              <a:gd name="T3" fmla="*/ 410 h 417"/>
              <a:gd name="T4" fmla="*/ 147 w 606"/>
              <a:gd name="T5" fmla="*/ 386 h 417"/>
              <a:gd name="T6" fmla="*/ 76 w 606"/>
              <a:gd name="T7" fmla="*/ 348 h 417"/>
              <a:gd name="T8" fmla="*/ 24 w 606"/>
              <a:gd name="T9" fmla="*/ 301 h 417"/>
              <a:gd name="T10" fmla="*/ 2 w 606"/>
              <a:gd name="T11" fmla="*/ 255 h 417"/>
              <a:gd name="T12" fmla="*/ 9 w 606"/>
              <a:gd name="T13" fmla="*/ 220 h 417"/>
              <a:gd name="T14" fmla="*/ 43 w 606"/>
              <a:gd name="T15" fmla="*/ 194 h 417"/>
              <a:gd name="T16" fmla="*/ 102 w 606"/>
              <a:gd name="T17" fmla="*/ 183 h 417"/>
              <a:gd name="T18" fmla="*/ 111 w 606"/>
              <a:gd name="T19" fmla="*/ 183 h 417"/>
              <a:gd name="T20" fmla="*/ 116 w 606"/>
              <a:gd name="T21" fmla="*/ 183 h 417"/>
              <a:gd name="T22" fmla="*/ 122 w 606"/>
              <a:gd name="T23" fmla="*/ 183 h 417"/>
              <a:gd name="T24" fmla="*/ 128 w 606"/>
              <a:gd name="T25" fmla="*/ 184 h 417"/>
              <a:gd name="T26" fmla="*/ 134 w 606"/>
              <a:gd name="T27" fmla="*/ 184 h 417"/>
              <a:gd name="T28" fmla="*/ 141 w 606"/>
              <a:gd name="T29" fmla="*/ 185 h 417"/>
              <a:gd name="T30" fmla="*/ 161 w 606"/>
              <a:gd name="T31" fmla="*/ 187 h 417"/>
              <a:gd name="T32" fmla="*/ 135 w 606"/>
              <a:gd name="T33" fmla="*/ 155 h 417"/>
              <a:gd name="T34" fmla="*/ 13 w 606"/>
              <a:gd name="T35" fmla="*/ 7 h 417"/>
              <a:gd name="T36" fmla="*/ 387 w 606"/>
              <a:gd name="T37" fmla="*/ 0 h 417"/>
              <a:gd name="T38" fmla="*/ 606 w 606"/>
              <a:gd name="T39" fmla="*/ 245 h 417"/>
              <a:gd name="T40" fmla="*/ 333 w 606"/>
              <a:gd name="T41" fmla="*/ 257 h 417"/>
              <a:gd name="T42" fmla="*/ 348 w 606"/>
              <a:gd name="T43" fmla="*/ 271 h 417"/>
              <a:gd name="T44" fmla="*/ 353 w 606"/>
              <a:gd name="T45" fmla="*/ 274 h 417"/>
              <a:gd name="T46" fmla="*/ 357 w 606"/>
              <a:gd name="T47" fmla="*/ 278 h 417"/>
              <a:gd name="T48" fmla="*/ 361 w 606"/>
              <a:gd name="T49" fmla="*/ 282 h 417"/>
              <a:gd name="T50" fmla="*/ 365 w 606"/>
              <a:gd name="T51" fmla="*/ 287 h 417"/>
              <a:gd name="T52" fmla="*/ 370 w 606"/>
              <a:gd name="T53" fmla="*/ 292 h 417"/>
              <a:gd name="T54" fmla="*/ 372 w 606"/>
              <a:gd name="T55" fmla="*/ 294 h 417"/>
              <a:gd name="T56" fmla="*/ 397 w 606"/>
              <a:gd name="T57" fmla="*/ 339 h 417"/>
              <a:gd name="T58" fmla="*/ 393 w 606"/>
              <a:gd name="T59" fmla="*/ 376 h 417"/>
              <a:gd name="T60" fmla="*/ 363 w 606"/>
              <a:gd name="T61" fmla="*/ 403 h 417"/>
              <a:gd name="T62" fmla="*/ 304 w 606"/>
              <a:gd name="T63" fmla="*/ 416 h 417"/>
              <a:gd name="T64" fmla="*/ 289 w 606"/>
              <a:gd name="T65" fmla="*/ 417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06" h="417">
                <a:moveTo>
                  <a:pt x="289" y="417"/>
                </a:moveTo>
                <a:cubicBezTo>
                  <a:pt x="269" y="417"/>
                  <a:pt x="248" y="415"/>
                  <a:pt x="227" y="410"/>
                </a:cubicBezTo>
                <a:cubicBezTo>
                  <a:pt x="200" y="405"/>
                  <a:pt x="173" y="397"/>
                  <a:pt x="147" y="386"/>
                </a:cubicBezTo>
                <a:cubicBezTo>
                  <a:pt x="121" y="375"/>
                  <a:pt x="97" y="363"/>
                  <a:pt x="76" y="348"/>
                </a:cubicBezTo>
                <a:cubicBezTo>
                  <a:pt x="54" y="333"/>
                  <a:pt x="37" y="317"/>
                  <a:pt x="24" y="301"/>
                </a:cubicBezTo>
                <a:cubicBezTo>
                  <a:pt x="12" y="285"/>
                  <a:pt x="4" y="269"/>
                  <a:pt x="2" y="255"/>
                </a:cubicBezTo>
                <a:cubicBezTo>
                  <a:pt x="0" y="242"/>
                  <a:pt x="3" y="230"/>
                  <a:pt x="9" y="220"/>
                </a:cubicBezTo>
                <a:cubicBezTo>
                  <a:pt x="16" y="209"/>
                  <a:pt x="28" y="201"/>
                  <a:pt x="43" y="194"/>
                </a:cubicBezTo>
                <a:cubicBezTo>
                  <a:pt x="59" y="188"/>
                  <a:pt x="79" y="184"/>
                  <a:pt x="102" y="183"/>
                </a:cubicBezTo>
                <a:cubicBezTo>
                  <a:pt x="111" y="183"/>
                  <a:pt x="111" y="183"/>
                  <a:pt x="111" y="183"/>
                </a:cubicBezTo>
                <a:cubicBezTo>
                  <a:pt x="111" y="183"/>
                  <a:pt x="115" y="183"/>
                  <a:pt x="116" y="183"/>
                </a:cubicBezTo>
                <a:cubicBezTo>
                  <a:pt x="118" y="183"/>
                  <a:pt x="120" y="183"/>
                  <a:pt x="122" y="183"/>
                </a:cubicBezTo>
                <a:cubicBezTo>
                  <a:pt x="124" y="183"/>
                  <a:pt x="126" y="183"/>
                  <a:pt x="128" y="184"/>
                </a:cubicBezTo>
                <a:cubicBezTo>
                  <a:pt x="134" y="184"/>
                  <a:pt x="134" y="184"/>
                  <a:pt x="134" y="184"/>
                </a:cubicBezTo>
                <a:cubicBezTo>
                  <a:pt x="137" y="184"/>
                  <a:pt x="139" y="184"/>
                  <a:pt x="141" y="185"/>
                </a:cubicBezTo>
                <a:cubicBezTo>
                  <a:pt x="161" y="187"/>
                  <a:pt x="161" y="187"/>
                  <a:pt x="161" y="187"/>
                </a:cubicBezTo>
                <a:cubicBezTo>
                  <a:pt x="135" y="155"/>
                  <a:pt x="135" y="155"/>
                  <a:pt x="135" y="155"/>
                </a:cubicBezTo>
                <a:cubicBezTo>
                  <a:pt x="13" y="7"/>
                  <a:pt x="13" y="7"/>
                  <a:pt x="13" y="7"/>
                </a:cubicBezTo>
                <a:cubicBezTo>
                  <a:pt x="387" y="0"/>
                  <a:pt x="387" y="0"/>
                  <a:pt x="387" y="0"/>
                </a:cubicBezTo>
                <a:cubicBezTo>
                  <a:pt x="606" y="245"/>
                  <a:pt x="606" y="245"/>
                  <a:pt x="606" y="245"/>
                </a:cubicBezTo>
                <a:cubicBezTo>
                  <a:pt x="333" y="257"/>
                  <a:pt x="333" y="257"/>
                  <a:pt x="333" y="257"/>
                </a:cubicBezTo>
                <a:cubicBezTo>
                  <a:pt x="348" y="271"/>
                  <a:pt x="348" y="271"/>
                  <a:pt x="348" y="271"/>
                </a:cubicBezTo>
                <a:cubicBezTo>
                  <a:pt x="350" y="272"/>
                  <a:pt x="351" y="273"/>
                  <a:pt x="353" y="274"/>
                </a:cubicBezTo>
                <a:cubicBezTo>
                  <a:pt x="357" y="278"/>
                  <a:pt x="357" y="278"/>
                  <a:pt x="357" y="278"/>
                </a:cubicBezTo>
                <a:cubicBezTo>
                  <a:pt x="361" y="282"/>
                  <a:pt x="361" y="282"/>
                  <a:pt x="361" y="282"/>
                </a:cubicBezTo>
                <a:cubicBezTo>
                  <a:pt x="362" y="283"/>
                  <a:pt x="365" y="287"/>
                  <a:pt x="365" y="287"/>
                </a:cubicBezTo>
                <a:cubicBezTo>
                  <a:pt x="370" y="292"/>
                  <a:pt x="370" y="292"/>
                  <a:pt x="370" y="292"/>
                </a:cubicBezTo>
                <a:cubicBezTo>
                  <a:pt x="372" y="294"/>
                  <a:pt x="372" y="294"/>
                  <a:pt x="372" y="294"/>
                </a:cubicBezTo>
                <a:cubicBezTo>
                  <a:pt x="385" y="309"/>
                  <a:pt x="393" y="325"/>
                  <a:pt x="397" y="339"/>
                </a:cubicBezTo>
                <a:cubicBezTo>
                  <a:pt x="400" y="353"/>
                  <a:pt x="399" y="365"/>
                  <a:pt x="393" y="376"/>
                </a:cubicBezTo>
                <a:cubicBezTo>
                  <a:pt x="387" y="387"/>
                  <a:pt x="377" y="396"/>
                  <a:pt x="363" y="403"/>
                </a:cubicBezTo>
                <a:cubicBezTo>
                  <a:pt x="347" y="410"/>
                  <a:pt x="328" y="415"/>
                  <a:pt x="304" y="416"/>
                </a:cubicBezTo>
                <a:cubicBezTo>
                  <a:pt x="299" y="417"/>
                  <a:pt x="294" y="417"/>
                  <a:pt x="289" y="417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7" name="Freeform 71"/>
          <p:cNvSpPr>
            <a:spLocks/>
          </p:cNvSpPr>
          <p:nvPr/>
        </p:nvSpPr>
        <p:spPr bwMode="auto">
          <a:xfrm rot="18900000">
            <a:off x="5065744" y="2226852"/>
            <a:ext cx="999482" cy="927170"/>
          </a:xfrm>
          <a:custGeom>
            <a:avLst/>
            <a:gdLst>
              <a:gd name="T0" fmla="*/ 172 w 590"/>
              <a:gd name="T1" fmla="*/ 301 h 547"/>
              <a:gd name="T2" fmla="*/ 156 w 590"/>
              <a:gd name="T3" fmla="*/ 305 h 547"/>
              <a:gd name="T4" fmla="*/ 150 w 590"/>
              <a:gd name="T5" fmla="*/ 307 h 547"/>
              <a:gd name="T6" fmla="*/ 144 w 590"/>
              <a:gd name="T7" fmla="*/ 308 h 547"/>
              <a:gd name="T8" fmla="*/ 138 w 590"/>
              <a:gd name="T9" fmla="*/ 310 h 547"/>
              <a:gd name="T10" fmla="*/ 132 w 590"/>
              <a:gd name="T11" fmla="*/ 311 h 547"/>
              <a:gd name="T12" fmla="*/ 123 w 590"/>
              <a:gd name="T13" fmla="*/ 313 h 547"/>
              <a:gd name="T14" fmla="*/ 121 w 590"/>
              <a:gd name="T15" fmla="*/ 313 h 547"/>
              <a:gd name="T16" fmla="*/ 95 w 590"/>
              <a:gd name="T17" fmla="*/ 315 h 547"/>
              <a:gd name="T18" fmla="*/ 60 w 590"/>
              <a:gd name="T19" fmla="*/ 310 h 547"/>
              <a:gd name="T20" fmla="*/ 19 w 590"/>
              <a:gd name="T21" fmla="*/ 286 h 547"/>
              <a:gd name="T22" fmla="*/ 2 w 590"/>
              <a:gd name="T23" fmla="*/ 244 h 547"/>
              <a:gd name="T24" fmla="*/ 11 w 590"/>
              <a:gd name="T25" fmla="*/ 185 h 547"/>
              <a:gd name="T26" fmla="*/ 50 w 590"/>
              <a:gd name="T27" fmla="*/ 120 h 547"/>
              <a:gd name="T28" fmla="*/ 109 w 590"/>
              <a:gd name="T29" fmla="*/ 63 h 547"/>
              <a:gd name="T30" fmla="*/ 180 w 590"/>
              <a:gd name="T31" fmla="*/ 21 h 547"/>
              <a:gd name="T32" fmla="*/ 254 w 590"/>
              <a:gd name="T33" fmla="*/ 1 h 547"/>
              <a:gd name="T34" fmla="*/ 273 w 590"/>
              <a:gd name="T35" fmla="*/ 0 h 547"/>
              <a:gd name="T36" fmla="*/ 315 w 590"/>
              <a:gd name="T37" fmla="*/ 6 h 547"/>
              <a:gd name="T38" fmla="*/ 353 w 590"/>
              <a:gd name="T39" fmla="*/ 33 h 547"/>
              <a:gd name="T40" fmla="*/ 367 w 590"/>
              <a:gd name="T41" fmla="*/ 77 h 547"/>
              <a:gd name="T42" fmla="*/ 355 w 590"/>
              <a:gd name="T43" fmla="*/ 135 h 547"/>
              <a:gd name="T44" fmla="*/ 354 w 590"/>
              <a:gd name="T45" fmla="*/ 139 h 547"/>
              <a:gd name="T46" fmla="*/ 351 w 590"/>
              <a:gd name="T47" fmla="*/ 145 h 547"/>
              <a:gd name="T48" fmla="*/ 349 w 590"/>
              <a:gd name="T49" fmla="*/ 148 h 547"/>
              <a:gd name="T50" fmla="*/ 346 w 590"/>
              <a:gd name="T51" fmla="*/ 153 h 547"/>
              <a:gd name="T52" fmla="*/ 344 w 590"/>
              <a:gd name="T53" fmla="*/ 158 h 547"/>
              <a:gd name="T54" fmla="*/ 341 w 590"/>
              <a:gd name="T55" fmla="*/ 162 h 547"/>
              <a:gd name="T56" fmla="*/ 340 w 590"/>
              <a:gd name="T57" fmla="*/ 164 h 547"/>
              <a:gd name="T58" fmla="*/ 337 w 590"/>
              <a:gd name="T59" fmla="*/ 169 h 547"/>
              <a:gd name="T60" fmla="*/ 328 w 590"/>
              <a:gd name="T61" fmla="*/ 184 h 547"/>
              <a:gd name="T62" fmla="*/ 590 w 590"/>
              <a:gd name="T63" fmla="*/ 151 h 547"/>
              <a:gd name="T64" fmla="*/ 438 w 590"/>
              <a:gd name="T65" fmla="*/ 489 h 547"/>
              <a:gd name="T66" fmla="*/ 72 w 590"/>
              <a:gd name="T67" fmla="*/ 547 h 547"/>
              <a:gd name="T68" fmla="*/ 172 w 590"/>
              <a:gd name="T69" fmla="*/ 301 h 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90" h="547">
                <a:moveTo>
                  <a:pt x="172" y="301"/>
                </a:moveTo>
                <a:cubicBezTo>
                  <a:pt x="156" y="305"/>
                  <a:pt x="156" y="305"/>
                  <a:pt x="156" y="305"/>
                </a:cubicBezTo>
                <a:cubicBezTo>
                  <a:pt x="154" y="306"/>
                  <a:pt x="152" y="306"/>
                  <a:pt x="150" y="307"/>
                </a:cubicBezTo>
                <a:cubicBezTo>
                  <a:pt x="148" y="307"/>
                  <a:pt x="146" y="308"/>
                  <a:pt x="144" y="308"/>
                </a:cubicBezTo>
                <a:cubicBezTo>
                  <a:pt x="138" y="310"/>
                  <a:pt x="138" y="310"/>
                  <a:pt x="138" y="310"/>
                </a:cubicBezTo>
                <a:cubicBezTo>
                  <a:pt x="136" y="310"/>
                  <a:pt x="134" y="311"/>
                  <a:pt x="132" y="311"/>
                </a:cubicBezTo>
                <a:cubicBezTo>
                  <a:pt x="132" y="311"/>
                  <a:pt x="124" y="312"/>
                  <a:pt x="123" y="313"/>
                </a:cubicBezTo>
                <a:cubicBezTo>
                  <a:pt x="121" y="313"/>
                  <a:pt x="121" y="313"/>
                  <a:pt x="121" y="313"/>
                </a:cubicBezTo>
                <a:cubicBezTo>
                  <a:pt x="112" y="314"/>
                  <a:pt x="103" y="315"/>
                  <a:pt x="95" y="315"/>
                </a:cubicBezTo>
                <a:cubicBezTo>
                  <a:pt x="82" y="315"/>
                  <a:pt x="70" y="313"/>
                  <a:pt x="60" y="310"/>
                </a:cubicBezTo>
                <a:cubicBezTo>
                  <a:pt x="43" y="305"/>
                  <a:pt x="29" y="297"/>
                  <a:pt x="19" y="286"/>
                </a:cubicBezTo>
                <a:cubicBezTo>
                  <a:pt x="9" y="275"/>
                  <a:pt x="4" y="260"/>
                  <a:pt x="2" y="244"/>
                </a:cubicBezTo>
                <a:cubicBezTo>
                  <a:pt x="0" y="226"/>
                  <a:pt x="3" y="206"/>
                  <a:pt x="11" y="185"/>
                </a:cubicBezTo>
                <a:cubicBezTo>
                  <a:pt x="20" y="163"/>
                  <a:pt x="33" y="142"/>
                  <a:pt x="50" y="120"/>
                </a:cubicBezTo>
                <a:cubicBezTo>
                  <a:pt x="66" y="100"/>
                  <a:pt x="86" y="80"/>
                  <a:pt x="109" y="63"/>
                </a:cubicBezTo>
                <a:cubicBezTo>
                  <a:pt x="131" y="46"/>
                  <a:pt x="155" y="32"/>
                  <a:pt x="180" y="21"/>
                </a:cubicBezTo>
                <a:cubicBezTo>
                  <a:pt x="206" y="10"/>
                  <a:pt x="231" y="3"/>
                  <a:pt x="254" y="1"/>
                </a:cubicBezTo>
                <a:cubicBezTo>
                  <a:pt x="261" y="0"/>
                  <a:pt x="267" y="0"/>
                  <a:pt x="273" y="0"/>
                </a:cubicBezTo>
                <a:cubicBezTo>
                  <a:pt x="289" y="0"/>
                  <a:pt x="303" y="2"/>
                  <a:pt x="315" y="6"/>
                </a:cubicBezTo>
                <a:cubicBezTo>
                  <a:pt x="331" y="12"/>
                  <a:pt x="344" y="21"/>
                  <a:pt x="353" y="33"/>
                </a:cubicBezTo>
                <a:cubicBezTo>
                  <a:pt x="362" y="45"/>
                  <a:pt x="367" y="60"/>
                  <a:pt x="367" y="77"/>
                </a:cubicBezTo>
                <a:cubicBezTo>
                  <a:pt x="368" y="95"/>
                  <a:pt x="364" y="115"/>
                  <a:pt x="355" y="135"/>
                </a:cubicBezTo>
                <a:cubicBezTo>
                  <a:pt x="355" y="136"/>
                  <a:pt x="354" y="139"/>
                  <a:pt x="354" y="139"/>
                </a:cubicBezTo>
                <a:cubicBezTo>
                  <a:pt x="351" y="145"/>
                  <a:pt x="351" y="145"/>
                  <a:pt x="351" y="145"/>
                </a:cubicBezTo>
                <a:cubicBezTo>
                  <a:pt x="349" y="148"/>
                  <a:pt x="349" y="148"/>
                  <a:pt x="349" y="148"/>
                </a:cubicBezTo>
                <a:cubicBezTo>
                  <a:pt x="346" y="153"/>
                  <a:pt x="346" y="153"/>
                  <a:pt x="346" y="153"/>
                </a:cubicBezTo>
                <a:cubicBezTo>
                  <a:pt x="346" y="155"/>
                  <a:pt x="345" y="157"/>
                  <a:pt x="344" y="158"/>
                </a:cubicBezTo>
                <a:cubicBezTo>
                  <a:pt x="343" y="160"/>
                  <a:pt x="342" y="161"/>
                  <a:pt x="341" y="162"/>
                </a:cubicBezTo>
                <a:cubicBezTo>
                  <a:pt x="340" y="164"/>
                  <a:pt x="340" y="164"/>
                  <a:pt x="340" y="164"/>
                </a:cubicBezTo>
                <a:cubicBezTo>
                  <a:pt x="339" y="165"/>
                  <a:pt x="338" y="167"/>
                  <a:pt x="337" y="169"/>
                </a:cubicBezTo>
                <a:cubicBezTo>
                  <a:pt x="328" y="184"/>
                  <a:pt x="328" y="184"/>
                  <a:pt x="328" y="184"/>
                </a:cubicBezTo>
                <a:cubicBezTo>
                  <a:pt x="590" y="151"/>
                  <a:pt x="590" y="151"/>
                  <a:pt x="590" y="151"/>
                </a:cubicBezTo>
                <a:cubicBezTo>
                  <a:pt x="438" y="489"/>
                  <a:pt x="438" y="489"/>
                  <a:pt x="438" y="489"/>
                </a:cubicBezTo>
                <a:cubicBezTo>
                  <a:pt x="72" y="547"/>
                  <a:pt x="72" y="547"/>
                  <a:pt x="72" y="547"/>
                </a:cubicBezTo>
                <a:lnTo>
                  <a:pt x="172" y="301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cxnSp>
        <p:nvCxnSpPr>
          <p:cNvPr id="60" name="Straight Arrow Connector 43"/>
          <p:cNvCxnSpPr/>
          <p:nvPr/>
        </p:nvCxnSpPr>
        <p:spPr>
          <a:xfrm>
            <a:off x="5866088" y="2761048"/>
            <a:ext cx="1034744" cy="0"/>
          </a:xfrm>
          <a:prstGeom prst="straightConnector1">
            <a:avLst/>
          </a:prstGeom>
          <a:ln>
            <a:solidFill>
              <a:schemeClr val="bg2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1436"/>
          <p:cNvSpPr>
            <a:spLocks noChangeArrowheads="1"/>
          </p:cNvSpPr>
          <p:nvPr/>
        </p:nvSpPr>
        <p:spPr bwMode="auto">
          <a:xfrm>
            <a:off x="7002994" y="1126364"/>
            <a:ext cx="1717127" cy="3300904"/>
          </a:xfrm>
          <a:prstGeom prst="rect">
            <a:avLst/>
          </a:prstGeom>
          <a:extLst/>
        </p:spPr>
        <p:txBody>
          <a:bodyPr vert="horz" wrap="square" lIns="68580" tIns="34290" rIns="68580" bIns="34290" rtlCol="0">
            <a:spAutoFit/>
          </a:bodyPr>
          <a:lstStyle/>
          <a:p>
            <a:pPr>
              <a:buFont typeface="Arial" pitchFamily="34" charset="0"/>
              <a:buNone/>
            </a:pPr>
            <a:r>
              <a:rPr lang="es-AR" dirty="0"/>
              <a:t>Información general sobre la contaminación, desinfección y limpieza de </a:t>
            </a:r>
            <a:r>
              <a:rPr lang="es-AR" dirty="0" smtClean="0"/>
              <a:t>superficies. </a:t>
            </a:r>
            <a:r>
              <a:rPr lang="es-AR" dirty="0"/>
              <a:t>Detalle del equipo completo para realizar la desinfección de las </a:t>
            </a:r>
            <a:r>
              <a:rPr lang="es-AR" dirty="0" smtClean="0"/>
              <a:t>superficies y descripción </a:t>
            </a:r>
            <a:r>
              <a:rPr lang="es-AR" dirty="0"/>
              <a:t>de como realizar la desinfección </a:t>
            </a:r>
            <a:r>
              <a:rPr lang="es-AR" dirty="0" smtClean="0"/>
              <a:t>correctamente.</a:t>
            </a:r>
            <a:endParaRPr lang="en-US" sz="1350" b="1" dirty="0">
              <a:solidFill>
                <a:srgbClr val="273339"/>
              </a:solidFill>
            </a:endParaRPr>
          </a:p>
        </p:txBody>
      </p:sp>
      <p:pic>
        <p:nvPicPr>
          <p:cNvPr id="40" name="Imagen 39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57" y="1422097"/>
            <a:ext cx="2571290" cy="1442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8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/>
        </p:nvSpPr>
        <p:spPr>
          <a:xfrm>
            <a:off x="7072874" y="4623650"/>
            <a:ext cx="19497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8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ACTUACIONES FRENTE AL </a:t>
            </a:r>
            <a:r>
              <a:rPr lang="en-US" sz="800" b="1" i="0" u="none" strike="noStrike" cap="none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COVID - 19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09449" y="991193"/>
            <a:ext cx="800888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</a:rPr>
              <a:t>Como actuamos frente al COVID 19:</a:t>
            </a:r>
          </a:p>
          <a:p>
            <a:endParaRPr lang="es-ES" sz="2200" b="1" dirty="0">
              <a:solidFill>
                <a:srgbClr val="006EB4"/>
              </a:solidFill>
              <a:latin typeface="Exo 2 SemiBold"/>
              <a:ea typeface="Exo 2 SemiBold"/>
              <a:cs typeface="Exo 2 SemiBold"/>
            </a:endParaRPr>
          </a:p>
          <a:p>
            <a:pPr marL="536575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22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</a:rPr>
              <a:t>Entorno según </a:t>
            </a:r>
            <a:r>
              <a:rPr lang="es-ES" sz="22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</a:rPr>
              <a:t>compañía.</a:t>
            </a:r>
            <a:endParaRPr lang="es-ES" sz="2200" b="1" dirty="0">
              <a:solidFill>
                <a:srgbClr val="006EB4"/>
              </a:solidFill>
              <a:latin typeface="Exo 2 SemiBold"/>
              <a:ea typeface="Exo 2 SemiBold"/>
              <a:cs typeface="Exo 2 SemiBold"/>
            </a:endParaRPr>
          </a:p>
          <a:p>
            <a:pPr marL="536575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22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</a:rPr>
              <a:t>Nuestras </a:t>
            </a:r>
            <a:r>
              <a:rPr lang="es-ES" sz="22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</a:rPr>
              <a:t>prioridades.</a:t>
            </a:r>
            <a:endParaRPr lang="es-ES" sz="2200" b="1" dirty="0">
              <a:solidFill>
                <a:srgbClr val="006EB4"/>
              </a:solidFill>
              <a:latin typeface="Exo 2 SemiBold"/>
              <a:ea typeface="Exo 2 SemiBold"/>
              <a:cs typeface="Exo 2 SemiBold"/>
            </a:endParaRPr>
          </a:p>
          <a:p>
            <a:pPr marL="536575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22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</a:rPr>
              <a:t>Análisis desde un gestión integral de </a:t>
            </a:r>
            <a:r>
              <a:rPr lang="es-ES" sz="22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</a:rPr>
              <a:t>riesgos.</a:t>
            </a:r>
            <a:endParaRPr lang="es-ES" sz="2200" b="1" dirty="0">
              <a:solidFill>
                <a:srgbClr val="006EB4"/>
              </a:solidFill>
              <a:latin typeface="Exo 2 SemiBold"/>
              <a:ea typeface="Exo 2 SemiBold"/>
              <a:cs typeface="Exo 2 SemiBold"/>
            </a:endParaRPr>
          </a:p>
          <a:p>
            <a:pPr marL="536575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22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</a:rPr>
              <a:t>Que </a:t>
            </a:r>
            <a:r>
              <a:rPr lang="es-ES" sz="22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</a:rPr>
              <a:t>hicimos.</a:t>
            </a:r>
            <a:endParaRPr lang="es-ES" sz="2200" b="1" dirty="0">
              <a:solidFill>
                <a:srgbClr val="006EB4"/>
              </a:solidFill>
              <a:latin typeface="Exo 2 SemiBold"/>
              <a:ea typeface="Exo 2 SemiBold"/>
              <a:cs typeface="Exo 2 SemiBold"/>
            </a:endParaRPr>
          </a:p>
          <a:p>
            <a:pPr marL="536575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22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</a:rPr>
              <a:t>Como nos preparamos para lo que </a:t>
            </a:r>
            <a:r>
              <a:rPr lang="es-ES" sz="22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</a:rPr>
              <a:t>viene.</a:t>
            </a:r>
            <a:endParaRPr lang="es-ES" sz="2200" b="1" dirty="0">
              <a:solidFill>
                <a:srgbClr val="006EB4"/>
              </a:solidFill>
              <a:latin typeface="Exo 2 SemiBold"/>
              <a:ea typeface="Exo 2 SemiBold"/>
              <a:cs typeface="Exo 2 SemiBold"/>
            </a:endParaRPr>
          </a:p>
          <a:p>
            <a:pPr marL="536575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22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</a:rPr>
              <a:t>Lecciones </a:t>
            </a:r>
            <a:r>
              <a:rPr lang="es-ES" sz="22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</a:rPr>
              <a:t>aprendidas.</a:t>
            </a:r>
            <a:endParaRPr lang="es-ES" sz="2200" b="1" dirty="0">
              <a:solidFill>
                <a:srgbClr val="006EB4"/>
              </a:solidFill>
              <a:latin typeface="Exo 2 SemiBold"/>
              <a:ea typeface="Exo 2 SemiBold"/>
              <a:cs typeface="Exo 2 SemiBold"/>
            </a:endParaRPr>
          </a:p>
          <a:p>
            <a:endParaRPr lang="es-ES" dirty="0" smtClean="0">
              <a:latin typeface="Exo 2 SemiBold" panose="020B0604020202020204" charset="0"/>
              <a:cs typeface="Exo 2 SemiBold" panose="020B0604020202020204" charset="0"/>
            </a:endParaRPr>
          </a:p>
          <a:p>
            <a:endParaRPr lang="es-AR" dirty="0">
              <a:latin typeface="Exo 2 SemiBold" panose="020B0604020202020204" charset="0"/>
              <a:cs typeface="Exo 2 SemiBold" panose="020B060402020202020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3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>
          <a:xfrm>
            <a:off x="661810" y="368741"/>
            <a:ext cx="8432276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>
              <a:buSzPts val="2200"/>
            </a:pPr>
            <a:r>
              <a:rPr lang="es-ES" sz="22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Campañas </a:t>
            </a:r>
            <a:r>
              <a:rPr lang="es-ES" sz="22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de </a:t>
            </a:r>
            <a:r>
              <a:rPr lang="es-ES" sz="22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divulgación (Mail)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4;p14"/>
          <p:cNvSpPr txBox="1"/>
          <p:nvPr/>
        </p:nvSpPr>
        <p:spPr>
          <a:xfrm>
            <a:off x="7049226" y="4631533"/>
            <a:ext cx="19497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 algn="ctr">
              <a:buSzPts val="900"/>
            </a:pPr>
            <a:r>
              <a:rPr lang="es-AR" sz="8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ACTUACIONES FRENTE AL COVID - 19</a:t>
            </a:r>
            <a:endParaRPr lang="es-AR" sz="800" dirty="0"/>
          </a:p>
        </p:txBody>
      </p:sp>
      <p:sp>
        <p:nvSpPr>
          <p:cNvPr id="28" name="Freeform 48"/>
          <p:cNvSpPr>
            <a:spLocks/>
          </p:cNvSpPr>
          <p:nvPr/>
        </p:nvSpPr>
        <p:spPr bwMode="auto">
          <a:xfrm rot="18900000">
            <a:off x="3381501" y="2863972"/>
            <a:ext cx="695198" cy="530527"/>
          </a:xfrm>
          <a:custGeom>
            <a:avLst/>
            <a:gdLst>
              <a:gd name="T0" fmla="*/ 0 w 971"/>
              <a:gd name="T1" fmla="*/ 74 h 741"/>
              <a:gd name="T2" fmla="*/ 653 w 971"/>
              <a:gd name="T3" fmla="*/ 0 h 741"/>
              <a:gd name="T4" fmla="*/ 971 w 971"/>
              <a:gd name="T5" fmla="*/ 384 h 741"/>
              <a:gd name="T6" fmla="*/ 403 w 971"/>
              <a:gd name="T7" fmla="*/ 741 h 741"/>
              <a:gd name="T8" fmla="*/ 133 w 971"/>
              <a:gd name="T9" fmla="*/ 566 h 741"/>
              <a:gd name="T10" fmla="*/ 0 w 971"/>
              <a:gd name="T11" fmla="*/ 74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" h="741">
                <a:moveTo>
                  <a:pt x="0" y="74"/>
                </a:moveTo>
                <a:lnTo>
                  <a:pt x="653" y="0"/>
                </a:lnTo>
                <a:lnTo>
                  <a:pt x="971" y="384"/>
                </a:lnTo>
                <a:lnTo>
                  <a:pt x="403" y="741"/>
                </a:lnTo>
                <a:lnTo>
                  <a:pt x="133" y="566"/>
                </a:lnTo>
                <a:lnTo>
                  <a:pt x="0" y="7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29" name="Freeform 49"/>
          <p:cNvSpPr>
            <a:spLocks/>
          </p:cNvSpPr>
          <p:nvPr/>
        </p:nvSpPr>
        <p:spPr bwMode="auto">
          <a:xfrm rot="18900000">
            <a:off x="3427014" y="2833303"/>
            <a:ext cx="425282" cy="281372"/>
          </a:xfrm>
          <a:custGeom>
            <a:avLst/>
            <a:gdLst>
              <a:gd name="T0" fmla="*/ 36 w 594"/>
              <a:gd name="T1" fmla="*/ 393 h 393"/>
              <a:gd name="T2" fmla="*/ 594 w 594"/>
              <a:gd name="T3" fmla="*/ 331 h 393"/>
              <a:gd name="T4" fmla="*/ 407 w 594"/>
              <a:gd name="T5" fmla="*/ 80 h 393"/>
              <a:gd name="T6" fmla="*/ 152 w 594"/>
              <a:gd name="T7" fmla="*/ 0 h 393"/>
              <a:gd name="T8" fmla="*/ 0 w 594"/>
              <a:gd name="T9" fmla="*/ 42 h 393"/>
              <a:gd name="T10" fmla="*/ 0 w 594"/>
              <a:gd name="T11" fmla="*/ 246 h 393"/>
              <a:gd name="T12" fmla="*/ 36 w 594"/>
              <a:gd name="T13" fmla="*/ 393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4" h="393">
                <a:moveTo>
                  <a:pt x="36" y="393"/>
                </a:moveTo>
                <a:lnTo>
                  <a:pt x="594" y="331"/>
                </a:lnTo>
                <a:lnTo>
                  <a:pt x="407" y="80"/>
                </a:lnTo>
                <a:lnTo>
                  <a:pt x="152" y="0"/>
                </a:lnTo>
                <a:lnTo>
                  <a:pt x="0" y="42"/>
                </a:lnTo>
                <a:lnTo>
                  <a:pt x="0" y="246"/>
                </a:lnTo>
                <a:lnTo>
                  <a:pt x="36" y="393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0" name="Freeform 50"/>
          <p:cNvSpPr>
            <a:spLocks/>
          </p:cNvSpPr>
          <p:nvPr/>
        </p:nvSpPr>
        <p:spPr bwMode="auto">
          <a:xfrm rot="18900000">
            <a:off x="3865897" y="3274581"/>
            <a:ext cx="380891" cy="594248"/>
          </a:xfrm>
          <a:custGeom>
            <a:avLst/>
            <a:gdLst>
              <a:gd name="T0" fmla="*/ 55 w 225"/>
              <a:gd name="T1" fmla="*/ 351 h 351"/>
              <a:gd name="T2" fmla="*/ 210 w 225"/>
              <a:gd name="T3" fmla="*/ 304 h 351"/>
              <a:gd name="T4" fmla="*/ 225 w 225"/>
              <a:gd name="T5" fmla="*/ 70 h 351"/>
              <a:gd name="T6" fmla="*/ 163 w 225"/>
              <a:gd name="T7" fmla="*/ 0 h 351"/>
              <a:gd name="T8" fmla="*/ 36 w 225"/>
              <a:gd name="T9" fmla="*/ 84 h 351"/>
              <a:gd name="T10" fmla="*/ 0 w 225"/>
              <a:gd name="T11" fmla="*/ 200 h 351"/>
              <a:gd name="T12" fmla="*/ 55 w 225"/>
              <a:gd name="T13" fmla="*/ 351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5" h="351">
                <a:moveTo>
                  <a:pt x="55" y="351"/>
                </a:moveTo>
                <a:cubicBezTo>
                  <a:pt x="210" y="304"/>
                  <a:pt x="210" y="304"/>
                  <a:pt x="210" y="304"/>
                </a:cubicBezTo>
                <a:cubicBezTo>
                  <a:pt x="225" y="70"/>
                  <a:pt x="225" y="70"/>
                  <a:pt x="225" y="70"/>
                </a:cubicBezTo>
                <a:cubicBezTo>
                  <a:pt x="163" y="0"/>
                  <a:pt x="163" y="0"/>
                  <a:pt x="163" y="0"/>
                </a:cubicBezTo>
                <a:cubicBezTo>
                  <a:pt x="163" y="0"/>
                  <a:pt x="38" y="82"/>
                  <a:pt x="36" y="84"/>
                </a:cubicBezTo>
                <a:cubicBezTo>
                  <a:pt x="35" y="85"/>
                  <a:pt x="0" y="200"/>
                  <a:pt x="0" y="200"/>
                </a:cubicBezTo>
                <a:lnTo>
                  <a:pt x="55" y="351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1" name="Freeform 51"/>
          <p:cNvSpPr>
            <a:spLocks/>
          </p:cNvSpPr>
          <p:nvPr/>
        </p:nvSpPr>
        <p:spPr bwMode="auto">
          <a:xfrm rot="18900000">
            <a:off x="4128855" y="3202719"/>
            <a:ext cx="554154" cy="404518"/>
          </a:xfrm>
          <a:custGeom>
            <a:avLst/>
            <a:gdLst>
              <a:gd name="T0" fmla="*/ 6 w 327"/>
              <a:gd name="T1" fmla="*/ 23 h 239"/>
              <a:gd name="T2" fmla="*/ 327 w 327"/>
              <a:gd name="T3" fmla="*/ 0 h 239"/>
              <a:gd name="T4" fmla="*/ 249 w 327"/>
              <a:gd name="T5" fmla="*/ 160 h 239"/>
              <a:gd name="T6" fmla="*/ 108 w 327"/>
              <a:gd name="T7" fmla="*/ 239 h 239"/>
              <a:gd name="T8" fmla="*/ 1 w 327"/>
              <a:gd name="T9" fmla="*/ 152 h 239"/>
              <a:gd name="T10" fmla="*/ 6 w 327"/>
              <a:gd name="T11" fmla="*/ 23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7" h="239">
                <a:moveTo>
                  <a:pt x="6" y="23"/>
                </a:moveTo>
                <a:cubicBezTo>
                  <a:pt x="327" y="0"/>
                  <a:pt x="327" y="0"/>
                  <a:pt x="327" y="0"/>
                </a:cubicBezTo>
                <a:cubicBezTo>
                  <a:pt x="249" y="160"/>
                  <a:pt x="249" y="160"/>
                  <a:pt x="249" y="160"/>
                </a:cubicBezTo>
                <a:cubicBezTo>
                  <a:pt x="249" y="160"/>
                  <a:pt x="113" y="239"/>
                  <a:pt x="108" y="239"/>
                </a:cubicBezTo>
                <a:cubicBezTo>
                  <a:pt x="103" y="238"/>
                  <a:pt x="3" y="152"/>
                  <a:pt x="1" y="152"/>
                </a:cubicBezTo>
                <a:cubicBezTo>
                  <a:pt x="0" y="151"/>
                  <a:pt x="6" y="23"/>
                  <a:pt x="6" y="23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2" name="Freeform 52"/>
          <p:cNvSpPr>
            <a:spLocks/>
          </p:cNvSpPr>
          <p:nvPr/>
        </p:nvSpPr>
        <p:spPr bwMode="auto">
          <a:xfrm rot="18900000">
            <a:off x="3850143" y="2715215"/>
            <a:ext cx="423134" cy="740304"/>
          </a:xfrm>
          <a:custGeom>
            <a:avLst/>
            <a:gdLst>
              <a:gd name="T0" fmla="*/ 94 w 591"/>
              <a:gd name="T1" fmla="*/ 1034 h 1034"/>
              <a:gd name="T2" fmla="*/ 579 w 591"/>
              <a:gd name="T3" fmla="*/ 968 h 1034"/>
              <a:gd name="T4" fmla="*/ 591 w 591"/>
              <a:gd name="T5" fmla="*/ 497 h 1034"/>
              <a:gd name="T6" fmla="*/ 402 w 591"/>
              <a:gd name="T7" fmla="*/ 24 h 1034"/>
              <a:gd name="T8" fmla="*/ 321 w 591"/>
              <a:gd name="T9" fmla="*/ 0 h 1034"/>
              <a:gd name="T10" fmla="*/ 0 w 591"/>
              <a:gd name="T11" fmla="*/ 19 h 1034"/>
              <a:gd name="T12" fmla="*/ 94 w 591"/>
              <a:gd name="T13" fmla="*/ 1034 h 1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1" h="1034">
                <a:moveTo>
                  <a:pt x="94" y="1034"/>
                </a:moveTo>
                <a:lnTo>
                  <a:pt x="579" y="968"/>
                </a:lnTo>
                <a:lnTo>
                  <a:pt x="591" y="497"/>
                </a:lnTo>
                <a:lnTo>
                  <a:pt x="402" y="24"/>
                </a:lnTo>
                <a:lnTo>
                  <a:pt x="321" y="0"/>
                </a:lnTo>
                <a:lnTo>
                  <a:pt x="0" y="19"/>
                </a:lnTo>
                <a:lnTo>
                  <a:pt x="94" y="103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3" name="Freeform 53"/>
          <p:cNvSpPr>
            <a:spLocks/>
          </p:cNvSpPr>
          <p:nvPr/>
        </p:nvSpPr>
        <p:spPr bwMode="auto">
          <a:xfrm rot="18900000">
            <a:off x="3584969" y="1616511"/>
            <a:ext cx="499742" cy="504753"/>
          </a:xfrm>
          <a:custGeom>
            <a:avLst/>
            <a:gdLst>
              <a:gd name="T0" fmla="*/ 168 w 698"/>
              <a:gd name="T1" fmla="*/ 0 h 705"/>
              <a:gd name="T2" fmla="*/ 0 w 698"/>
              <a:gd name="T3" fmla="*/ 485 h 705"/>
              <a:gd name="T4" fmla="*/ 457 w 698"/>
              <a:gd name="T5" fmla="*/ 705 h 705"/>
              <a:gd name="T6" fmla="*/ 698 w 698"/>
              <a:gd name="T7" fmla="*/ 606 h 705"/>
              <a:gd name="T8" fmla="*/ 660 w 698"/>
              <a:gd name="T9" fmla="*/ 352 h 705"/>
              <a:gd name="T10" fmla="*/ 168 w 698"/>
              <a:gd name="T11" fmla="*/ 0 h 7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98" h="705">
                <a:moveTo>
                  <a:pt x="168" y="0"/>
                </a:moveTo>
                <a:lnTo>
                  <a:pt x="0" y="485"/>
                </a:lnTo>
                <a:lnTo>
                  <a:pt x="457" y="705"/>
                </a:lnTo>
                <a:lnTo>
                  <a:pt x="698" y="606"/>
                </a:lnTo>
                <a:lnTo>
                  <a:pt x="660" y="352"/>
                </a:lnTo>
                <a:lnTo>
                  <a:pt x="16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4" name="Freeform 54"/>
          <p:cNvSpPr>
            <a:spLocks/>
          </p:cNvSpPr>
          <p:nvPr/>
        </p:nvSpPr>
        <p:spPr bwMode="auto">
          <a:xfrm rot="18900000">
            <a:off x="3771241" y="1997328"/>
            <a:ext cx="370868" cy="494729"/>
          </a:xfrm>
          <a:custGeom>
            <a:avLst/>
            <a:gdLst>
              <a:gd name="T0" fmla="*/ 518 w 518"/>
              <a:gd name="T1" fmla="*/ 71 h 691"/>
              <a:gd name="T2" fmla="*/ 303 w 518"/>
              <a:gd name="T3" fmla="*/ 691 h 691"/>
              <a:gd name="T4" fmla="*/ 45 w 518"/>
              <a:gd name="T5" fmla="*/ 407 h 691"/>
              <a:gd name="T6" fmla="*/ 0 w 518"/>
              <a:gd name="T7" fmla="*/ 94 h 691"/>
              <a:gd name="T8" fmla="*/ 166 w 518"/>
              <a:gd name="T9" fmla="*/ 0 h 691"/>
              <a:gd name="T10" fmla="*/ 518 w 518"/>
              <a:gd name="T11" fmla="*/ 71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18" h="691">
                <a:moveTo>
                  <a:pt x="518" y="71"/>
                </a:moveTo>
                <a:lnTo>
                  <a:pt x="303" y="691"/>
                </a:lnTo>
                <a:lnTo>
                  <a:pt x="45" y="407"/>
                </a:lnTo>
                <a:lnTo>
                  <a:pt x="0" y="94"/>
                </a:lnTo>
                <a:lnTo>
                  <a:pt x="166" y="0"/>
                </a:lnTo>
                <a:lnTo>
                  <a:pt x="518" y="71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5" name="Freeform 55"/>
          <p:cNvSpPr>
            <a:spLocks/>
          </p:cNvSpPr>
          <p:nvPr/>
        </p:nvSpPr>
        <p:spPr bwMode="auto">
          <a:xfrm rot="18900000">
            <a:off x="4188779" y="1456503"/>
            <a:ext cx="632194" cy="420269"/>
          </a:xfrm>
          <a:custGeom>
            <a:avLst/>
            <a:gdLst>
              <a:gd name="T0" fmla="*/ 883 w 883"/>
              <a:gd name="T1" fmla="*/ 78 h 587"/>
              <a:gd name="T2" fmla="*/ 665 w 883"/>
              <a:gd name="T3" fmla="*/ 587 h 587"/>
              <a:gd name="T4" fmla="*/ 137 w 883"/>
              <a:gd name="T5" fmla="*/ 411 h 587"/>
              <a:gd name="T6" fmla="*/ 0 w 883"/>
              <a:gd name="T7" fmla="*/ 142 h 587"/>
              <a:gd name="T8" fmla="*/ 279 w 883"/>
              <a:gd name="T9" fmla="*/ 0 h 587"/>
              <a:gd name="T10" fmla="*/ 883 w 883"/>
              <a:gd name="T11" fmla="*/ 78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3" h="587">
                <a:moveTo>
                  <a:pt x="883" y="78"/>
                </a:moveTo>
                <a:lnTo>
                  <a:pt x="665" y="587"/>
                </a:lnTo>
                <a:lnTo>
                  <a:pt x="137" y="411"/>
                </a:lnTo>
                <a:lnTo>
                  <a:pt x="0" y="142"/>
                </a:lnTo>
                <a:lnTo>
                  <a:pt x="279" y="0"/>
                </a:lnTo>
                <a:lnTo>
                  <a:pt x="883" y="7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7" name="Freeform 56"/>
          <p:cNvSpPr>
            <a:spLocks/>
          </p:cNvSpPr>
          <p:nvPr/>
        </p:nvSpPr>
        <p:spPr bwMode="auto">
          <a:xfrm rot="18900000">
            <a:off x="4437697" y="1672946"/>
            <a:ext cx="378028" cy="428145"/>
          </a:xfrm>
          <a:custGeom>
            <a:avLst/>
            <a:gdLst>
              <a:gd name="T0" fmla="*/ 83 w 223"/>
              <a:gd name="T1" fmla="*/ 0 h 253"/>
              <a:gd name="T2" fmla="*/ 0 w 223"/>
              <a:gd name="T3" fmla="*/ 241 h 253"/>
              <a:gd name="T4" fmla="*/ 118 w 223"/>
              <a:gd name="T5" fmla="*/ 253 h 253"/>
              <a:gd name="T6" fmla="*/ 223 w 223"/>
              <a:gd name="T7" fmla="*/ 193 h 253"/>
              <a:gd name="T8" fmla="*/ 203 w 223"/>
              <a:gd name="T9" fmla="*/ 75 h 253"/>
              <a:gd name="T10" fmla="*/ 83 w 223"/>
              <a:gd name="T11" fmla="*/ 0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" h="253">
                <a:moveTo>
                  <a:pt x="83" y="0"/>
                </a:moveTo>
                <a:cubicBezTo>
                  <a:pt x="0" y="241"/>
                  <a:pt x="0" y="241"/>
                  <a:pt x="0" y="241"/>
                </a:cubicBezTo>
                <a:cubicBezTo>
                  <a:pt x="118" y="253"/>
                  <a:pt x="118" y="253"/>
                  <a:pt x="118" y="253"/>
                </a:cubicBezTo>
                <a:cubicBezTo>
                  <a:pt x="118" y="253"/>
                  <a:pt x="223" y="198"/>
                  <a:pt x="223" y="193"/>
                </a:cubicBezTo>
                <a:cubicBezTo>
                  <a:pt x="223" y="188"/>
                  <a:pt x="203" y="75"/>
                  <a:pt x="203" y="75"/>
                </a:cubicBezTo>
                <a:lnTo>
                  <a:pt x="83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8" name="Freeform 57"/>
          <p:cNvSpPr>
            <a:spLocks/>
          </p:cNvSpPr>
          <p:nvPr/>
        </p:nvSpPr>
        <p:spPr bwMode="auto">
          <a:xfrm rot="18900000">
            <a:off x="3876109" y="1757656"/>
            <a:ext cx="763931" cy="555586"/>
          </a:xfrm>
          <a:custGeom>
            <a:avLst/>
            <a:gdLst>
              <a:gd name="T0" fmla="*/ 451 w 451"/>
              <a:gd name="T1" fmla="*/ 138 h 328"/>
              <a:gd name="T2" fmla="*/ 400 w 451"/>
              <a:gd name="T3" fmla="*/ 327 h 328"/>
              <a:gd name="T4" fmla="*/ 22 w 451"/>
              <a:gd name="T5" fmla="*/ 247 h 328"/>
              <a:gd name="T6" fmla="*/ 0 w 451"/>
              <a:gd name="T7" fmla="*/ 169 h 328"/>
              <a:gd name="T8" fmla="*/ 42 w 451"/>
              <a:gd name="T9" fmla="*/ 0 h 328"/>
              <a:gd name="T10" fmla="*/ 451 w 451"/>
              <a:gd name="T11" fmla="*/ 13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1" h="328">
                <a:moveTo>
                  <a:pt x="451" y="138"/>
                </a:moveTo>
                <a:cubicBezTo>
                  <a:pt x="451" y="138"/>
                  <a:pt x="395" y="328"/>
                  <a:pt x="400" y="327"/>
                </a:cubicBezTo>
                <a:cubicBezTo>
                  <a:pt x="405" y="326"/>
                  <a:pt x="22" y="247"/>
                  <a:pt x="22" y="247"/>
                </a:cubicBezTo>
                <a:cubicBezTo>
                  <a:pt x="0" y="169"/>
                  <a:pt x="0" y="169"/>
                  <a:pt x="0" y="169"/>
                </a:cubicBezTo>
                <a:cubicBezTo>
                  <a:pt x="42" y="0"/>
                  <a:pt x="42" y="0"/>
                  <a:pt x="42" y="0"/>
                </a:cubicBezTo>
                <a:lnTo>
                  <a:pt x="451" y="13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9" name="Freeform 58"/>
          <p:cNvSpPr>
            <a:spLocks/>
          </p:cNvSpPr>
          <p:nvPr/>
        </p:nvSpPr>
        <p:spPr bwMode="auto">
          <a:xfrm rot="18900000">
            <a:off x="4968316" y="2757161"/>
            <a:ext cx="682312" cy="627182"/>
          </a:xfrm>
          <a:custGeom>
            <a:avLst/>
            <a:gdLst>
              <a:gd name="T0" fmla="*/ 473 w 953"/>
              <a:gd name="T1" fmla="*/ 876 h 876"/>
              <a:gd name="T2" fmla="*/ 0 w 953"/>
              <a:gd name="T3" fmla="*/ 261 h 876"/>
              <a:gd name="T4" fmla="*/ 236 w 953"/>
              <a:gd name="T5" fmla="*/ 0 h 876"/>
              <a:gd name="T6" fmla="*/ 953 w 953"/>
              <a:gd name="T7" fmla="*/ 0 h 876"/>
              <a:gd name="T8" fmla="*/ 773 w 953"/>
              <a:gd name="T9" fmla="*/ 348 h 876"/>
              <a:gd name="T10" fmla="*/ 473 w 953"/>
              <a:gd name="T11" fmla="*/ 876 h 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53" h="876">
                <a:moveTo>
                  <a:pt x="473" y="876"/>
                </a:moveTo>
                <a:lnTo>
                  <a:pt x="0" y="261"/>
                </a:lnTo>
                <a:lnTo>
                  <a:pt x="236" y="0"/>
                </a:lnTo>
                <a:lnTo>
                  <a:pt x="953" y="0"/>
                </a:lnTo>
                <a:lnTo>
                  <a:pt x="773" y="348"/>
                </a:lnTo>
                <a:lnTo>
                  <a:pt x="473" y="87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4" name="Freeform 59"/>
          <p:cNvSpPr>
            <a:spLocks/>
          </p:cNvSpPr>
          <p:nvPr/>
        </p:nvSpPr>
        <p:spPr bwMode="auto">
          <a:xfrm rot="18900000">
            <a:off x="4714109" y="2679413"/>
            <a:ext cx="579213" cy="660833"/>
          </a:xfrm>
          <a:custGeom>
            <a:avLst/>
            <a:gdLst>
              <a:gd name="T0" fmla="*/ 342 w 342"/>
              <a:gd name="T1" fmla="*/ 309 h 390"/>
              <a:gd name="T2" fmla="*/ 112 w 342"/>
              <a:gd name="T3" fmla="*/ 0 h 390"/>
              <a:gd name="T4" fmla="*/ 2 w 342"/>
              <a:gd name="T5" fmla="*/ 198 h 390"/>
              <a:gd name="T6" fmla="*/ 102 w 342"/>
              <a:gd name="T7" fmla="*/ 340 h 390"/>
              <a:gd name="T8" fmla="*/ 252 w 342"/>
              <a:gd name="T9" fmla="*/ 390 h 390"/>
              <a:gd name="T10" fmla="*/ 342 w 342"/>
              <a:gd name="T11" fmla="*/ 3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2" h="390">
                <a:moveTo>
                  <a:pt x="342" y="309"/>
                </a:moveTo>
                <a:cubicBezTo>
                  <a:pt x="112" y="0"/>
                  <a:pt x="112" y="0"/>
                  <a:pt x="112" y="0"/>
                </a:cubicBezTo>
                <a:cubicBezTo>
                  <a:pt x="112" y="0"/>
                  <a:pt x="0" y="185"/>
                  <a:pt x="2" y="198"/>
                </a:cubicBezTo>
                <a:cubicBezTo>
                  <a:pt x="4" y="211"/>
                  <a:pt x="102" y="340"/>
                  <a:pt x="102" y="340"/>
                </a:cubicBezTo>
                <a:cubicBezTo>
                  <a:pt x="252" y="390"/>
                  <a:pt x="252" y="390"/>
                  <a:pt x="252" y="390"/>
                </a:cubicBezTo>
                <a:lnTo>
                  <a:pt x="342" y="309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5" name="Freeform 60"/>
          <p:cNvSpPr>
            <a:spLocks/>
          </p:cNvSpPr>
          <p:nvPr/>
        </p:nvSpPr>
        <p:spPr bwMode="auto">
          <a:xfrm rot="18900000">
            <a:off x="4836805" y="2028895"/>
            <a:ext cx="819776" cy="518356"/>
          </a:xfrm>
          <a:custGeom>
            <a:avLst/>
            <a:gdLst>
              <a:gd name="T0" fmla="*/ 1145 w 1145"/>
              <a:gd name="T1" fmla="*/ 648 h 724"/>
              <a:gd name="T2" fmla="*/ 722 w 1145"/>
              <a:gd name="T3" fmla="*/ 0 h 724"/>
              <a:gd name="T4" fmla="*/ 0 w 1145"/>
              <a:gd name="T5" fmla="*/ 35 h 724"/>
              <a:gd name="T6" fmla="*/ 532 w 1145"/>
              <a:gd name="T7" fmla="*/ 724 h 724"/>
              <a:gd name="T8" fmla="*/ 1145 w 1145"/>
              <a:gd name="T9" fmla="*/ 648 h 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45" h="724">
                <a:moveTo>
                  <a:pt x="1145" y="648"/>
                </a:moveTo>
                <a:lnTo>
                  <a:pt x="722" y="0"/>
                </a:lnTo>
                <a:lnTo>
                  <a:pt x="0" y="35"/>
                </a:lnTo>
                <a:lnTo>
                  <a:pt x="532" y="724"/>
                </a:lnTo>
                <a:lnTo>
                  <a:pt x="1145" y="64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6" name="Freeform 61"/>
          <p:cNvSpPr>
            <a:spLocks/>
          </p:cNvSpPr>
          <p:nvPr/>
        </p:nvSpPr>
        <p:spPr bwMode="auto">
          <a:xfrm rot="18900000">
            <a:off x="4779164" y="2062868"/>
            <a:ext cx="617159" cy="471103"/>
          </a:xfrm>
          <a:custGeom>
            <a:avLst/>
            <a:gdLst>
              <a:gd name="T0" fmla="*/ 177 w 364"/>
              <a:gd name="T1" fmla="*/ 278 h 278"/>
              <a:gd name="T2" fmla="*/ 0 w 364"/>
              <a:gd name="T3" fmla="*/ 22 h 278"/>
              <a:gd name="T4" fmla="*/ 163 w 364"/>
              <a:gd name="T5" fmla="*/ 0 h 278"/>
              <a:gd name="T6" fmla="*/ 344 w 364"/>
              <a:gd name="T7" fmla="*/ 71 h 278"/>
              <a:gd name="T8" fmla="*/ 357 w 364"/>
              <a:gd name="T9" fmla="*/ 198 h 278"/>
              <a:gd name="T10" fmla="*/ 177 w 364"/>
              <a:gd name="T11" fmla="*/ 278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4" h="278">
                <a:moveTo>
                  <a:pt x="177" y="278"/>
                </a:moveTo>
                <a:cubicBezTo>
                  <a:pt x="0" y="22"/>
                  <a:pt x="0" y="22"/>
                  <a:pt x="0" y="22"/>
                </a:cubicBezTo>
                <a:cubicBezTo>
                  <a:pt x="163" y="0"/>
                  <a:pt x="163" y="0"/>
                  <a:pt x="163" y="0"/>
                </a:cubicBezTo>
                <a:cubicBezTo>
                  <a:pt x="163" y="0"/>
                  <a:pt x="342" y="60"/>
                  <a:pt x="344" y="71"/>
                </a:cubicBezTo>
                <a:cubicBezTo>
                  <a:pt x="345" y="82"/>
                  <a:pt x="364" y="190"/>
                  <a:pt x="357" y="198"/>
                </a:cubicBezTo>
                <a:cubicBezTo>
                  <a:pt x="349" y="205"/>
                  <a:pt x="177" y="278"/>
                  <a:pt x="177" y="278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7" name="Freeform 62"/>
          <p:cNvSpPr>
            <a:spLocks/>
          </p:cNvSpPr>
          <p:nvPr/>
        </p:nvSpPr>
        <p:spPr bwMode="auto">
          <a:xfrm rot="18900000">
            <a:off x="4807292" y="2293082"/>
            <a:ext cx="813332" cy="763931"/>
          </a:xfrm>
          <a:custGeom>
            <a:avLst/>
            <a:gdLst>
              <a:gd name="T0" fmla="*/ 480 w 480"/>
              <a:gd name="T1" fmla="*/ 205 h 451"/>
              <a:gd name="T2" fmla="*/ 334 w 480"/>
              <a:gd name="T3" fmla="*/ 0 h 451"/>
              <a:gd name="T4" fmla="*/ 143 w 480"/>
              <a:gd name="T5" fmla="*/ 47 h 451"/>
              <a:gd name="T6" fmla="*/ 0 w 480"/>
              <a:gd name="T7" fmla="*/ 235 h 451"/>
              <a:gd name="T8" fmla="*/ 122 w 480"/>
              <a:gd name="T9" fmla="*/ 451 h 451"/>
              <a:gd name="T10" fmla="*/ 480 w 480"/>
              <a:gd name="T11" fmla="*/ 205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0" h="451">
                <a:moveTo>
                  <a:pt x="480" y="205"/>
                </a:moveTo>
                <a:cubicBezTo>
                  <a:pt x="334" y="0"/>
                  <a:pt x="334" y="0"/>
                  <a:pt x="334" y="0"/>
                </a:cubicBezTo>
                <a:cubicBezTo>
                  <a:pt x="143" y="47"/>
                  <a:pt x="143" y="47"/>
                  <a:pt x="143" y="47"/>
                </a:cubicBezTo>
                <a:cubicBezTo>
                  <a:pt x="143" y="47"/>
                  <a:pt x="0" y="226"/>
                  <a:pt x="0" y="235"/>
                </a:cubicBezTo>
                <a:cubicBezTo>
                  <a:pt x="0" y="245"/>
                  <a:pt x="122" y="451"/>
                  <a:pt x="122" y="451"/>
                </a:cubicBezTo>
                <a:lnTo>
                  <a:pt x="480" y="20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8" name="Freeform 63"/>
          <p:cNvSpPr>
            <a:spLocks/>
          </p:cNvSpPr>
          <p:nvPr/>
        </p:nvSpPr>
        <p:spPr bwMode="auto">
          <a:xfrm rot="18900000">
            <a:off x="3625121" y="1779548"/>
            <a:ext cx="1016665" cy="2551687"/>
          </a:xfrm>
          <a:custGeom>
            <a:avLst/>
            <a:gdLst>
              <a:gd name="T0" fmla="*/ 121 w 600"/>
              <a:gd name="T1" fmla="*/ 0 h 1506"/>
              <a:gd name="T2" fmla="*/ 0 w 600"/>
              <a:gd name="T3" fmla="*/ 438 h 1506"/>
              <a:gd name="T4" fmla="*/ 118 w 600"/>
              <a:gd name="T5" fmla="*/ 618 h 1506"/>
              <a:gd name="T6" fmla="*/ 119 w 600"/>
              <a:gd name="T7" fmla="*/ 615 h 1506"/>
              <a:gd name="T8" fmla="*/ 120 w 600"/>
              <a:gd name="T9" fmla="*/ 612 h 1506"/>
              <a:gd name="T10" fmla="*/ 121 w 600"/>
              <a:gd name="T11" fmla="*/ 610 h 1506"/>
              <a:gd name="T12" fmla="*/ 121 w 600"/>
              <a:gd name="T13" fmla="*/ 607 h 1506"/>
              <a:gd name="T14" fmla="*/ 151 w 600"/>
              <a:gd name="T15" fmla="*/ 544 h 1506"/>
              <a:gd name="T16" fmla="*/ 190 w 600"/>
              <a:gd name="T17" fmla="*/ 514 h 1506"/>
              <a:gd name="T18" fmla="*/ 235 w 600"/>
              <a:gd name="T19" fmla="*/ 519 h 1506"/>
              <a:gd name="T20" fmla="*/ 280 w 600"/>
              <a:gd name="T21" fmla="*/ 561 h 1506"/>
              <a:gd name="T22" fmla="*/ 316 w 600"/>
              <a:gd name="T23" fmla="*/ 636 h 1506"/>
              <a:gd name="T24" fmla="*/ 336 w 600"/>
              <a:gd name="T25" fmla="*/ 728 h 1506"/>
              <a:gd name="T26" fmla="*/ 339 w 600"/>
              <a:gd name="T27" fmla="*/ 824 h 1506"/>
              <a:gd name="T28" fmla="*/ 322 w 600"/>
              <a:gd name="T29" fmla="*/ 912 h 1506"/>
              <a:gd name="T30" fmla="*/ 290 w 600"/>
              <a:gd name="T31" fmla="*/ 973 h 1506"/>
              <a:gd name="T32" fmla="*/ 249 w 600"/>
              <a:gd name="T33" fmla="*/ 998 h 1506"/>
              <a:gd name="T34" fmla="*/ 204 w 600"/>
              <a:gd name="T35" fmla="*/ 987 h 1506"/>
              <a:gd name="T36" fmla="*/ 162 w 600"/>
              <a:gd name="T37" fmla="*/ 942 h 1506"/>
              <a:gd name="T38" fmla="*/ 160 w 600"/>
              <a:gd name="T39" fmla="*/ 939 h 1506"/>
              <a:gd name="T40" fmla="*/ 158 w 600"/>
              <a:gd name="T41" fmla="*/ 936 h 1506"/>
              <a:gd name="T42" fmla="*/ 157 w 600"/>
              <a:gd name="T43" fmla="*/ 933 h 1506"/>
              <a:gd name="T44" fmla="*/ 155 w 600"/>
              <a:gd name="T45" fmla="*/ 930 h 1506"/>
              <a:gd name="T46" fmla="*/ 88 w 600"/>
              <a:gd name="T47" fmla="*/ 1148 h 1506"/>
              <a:gd name="T48" fmla="*/ 303 w 600"/>
              <a:gd name="T49" fmla="*/ 1506 h 1506"/>
              <a:gd name="T50" fmla="*/ 600 w 600"/>
              <a:gd name="T51" fmla="*/ 655 h 1506"/>
              <a:gd name="T52" fmla="*/ 121 w 600"/>
              <a:gd name="T53" fmla="*/ 0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00" h="1506">
                <a:moveTo>
                  <a:pt x="121" y="0"/>
                </a:moveTo>
                <a:cubicBezTo>
                  <a:pt x="0" y="438"/>
                  <a:pt x="0" y="438"/>
                  <a:pt x="0" y="438"/>
                </a:cubicBezTo>
                <a:cubicBezTo>
                  <a:pt x="118" y="618"/>
                  <a:pt x="118" y="618"/>
                  <a:pt x="118" y="618"/>
                </a:cubicBezTo>
                <a:cubicBezTo>
                  <a:pt x="119" y="617"/>
                  <a:pt x="119" y="616"/>
                  <a:pt x="119" y="615"/>
                </a:cubicBezTo>
                <a:cubicBezTo>
                  <a:pt x="119" y="614"/>
                  <a:pt x="120" y="613"/>
                  <a:pt x="120" y="612"/>
                </a:cubicBezTo>
                <a:cubicBezTo>
                  <a:pt x="120" y="612"/>
                  <a:pt x="120" y="611"/>
                  <a:pt x="121" y="610"/>
                </a:cubicBezTo>
                <a:cubicBezTo>
                  <a:pt x="121" y="609"/>
                  <a:pt x="121" y="608"/>
                  <a:pt x="121" y="607"/>
                </a:cubicBezTo>
                <a:cubicBezTo>
                  <a:pt x="129" y="581"/>
                  <a:pt x="139" y="560"/>
                  <a:pt x="151" y="544"/>
                </a:cubicBezTo>
                <a:cubicBezTo>
                  <a:pt x="163" y="529"/>
                  <a:pt x="176" y="518"/>
                  <a:pt x="190" y="514"/>
                </a:cubicBezTo>
                <a:cubicBezTo>
                  <a:pt x="205" y="510"/>
                  <a:pt x="220" y="511"/>
                  <a:pt x="235" y="519"/>
                </a:cubicBezTo>
                <a:cubicBezTo>
                  <a:pt x="250" y="527"/>
                  <a:pt x="266" y="541"/>
                  <a:pt x="280" y="561"/>
                </a:cubicBezTo>
                <a:cubicBezTo>
                  <a:pt x="294" y="582"/>
                  <a:pt x="306" y="608"/>
                  <a:pt x="316" y="636"/>
                </a:cubicBezTo>
                <a:cubicBezTo>
                  <a:pt x="325" y="665"/>
                  <a:pt x="332" y="696"/>
                  <a:pt x="336" y="728"/>
                </a:cubicBezTo>
                <a:cubicBezTo>
                  <a:pt x="340" y="760"/>
                  <a:pt x="341" y="793"/>
                  <a:pt x="339" y="824"/>
                </a:cubicBezTo>
                <a:cubicBezTo>
                  <a:pt x="336" y="855"/>
                  <a:pt x="331" y="885"/>
                  <a:pt x="322" y="912"/>
                </a:cubicBezTo>
                <a:cubicBezTo>
                  <a:pt x="314" y="938"/>
                  <a:pt x="303" y="958"/>
                  <a:pt x="290" y="973"/>
                </a:cubicBezTo>
                <a:cubicBezTo>
                  <a:pt x="277" y="987"/>
                  <a:pt x="263" y="996"/>
                  <a:pt x="249" y="998"/>
                </a:cubicBezTo>
                <a:cubicBezTo>
                  <a:pt x="234" y="1000"/>
                  <a:pt x="219" y="997"/>
                  <a:pt x="204" y="987"/>
                </a:cubicBezTo>
                <a:cubicBezTo>
                  <a:pt x="189" y="978"/>
                  <a:pt x="175" y="963"/>
                  <a:pt x="162" y="942"/>
                </a:cubicBezTo>
                <a:cubicBezTo>
                  <a:pt x="161" y="941"/>
                  <a:pt x="160" y="940"/>
                  <a:pt x="160" y="939"/>
                </a:cubicBezTo>
                <a:cubicBezTo>
                  <a:pt x="159" y="938"/>
                  <a:pt x="159" y="937"/>
                  <a:pt x="158" y="936"/>
                </a:cubicBezTo>
                <a:cubicBezTo>
                  <a:pt x="158" y="935"/>
                  <a:pt x="157" y="934"/>
                  <a:pt x="157" y="933"/>
                </a:cubicBezTo>
                <a:cubicBezTo>
                  <a:pt x="156" y="932"/>
                  <a:pt x="155" y="931"/>
                  <a:pt x="155" y="930"/>
                </a:cubicBezTo>
                <a:cubicBezTo>
                  <a:pt x="88" y="1148"/>
                  <a:pt x="88" y="1148"/>
                  <a:pt x="88" y="1148"/>
                </a:cubicBezTo>
                <a:cubicBezTo>
                  <a:pt x="303" y="1506"/>
                  <a:pt x="303" y="1506"/>
                  <a:pt x="303" y="1506"/>
                </a:cubicBezTo>
                <a:cubicBezTo>
                  <a:pt x="600" y="655"/>
                  <a:pt x="600" y="655"/>
                  <a:pt x="600" y="655"/>
                </a:cubicBezTo>
                <a:cubicBezTo>
                  <a:pt x="121" y="0"/>
                  <a:pt x="121" y="0"/>
                  <a:pt x="121" y="0"/>
                </a:cubicBezTo>
                <a:close/>
              </a:path>
            </a:pathLst>
          </a:custGeom>
          <a:gradFill flip="none" rotWithShape="1">
            <a:gsLst>
              <a:gs pos="75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9" name="Freeform 64"/>
          <p:cNvSpPr>
            <a:spLocks/>
          </p:cNvSpPr>
          <p:nvPr/>
        </p:nvSpPr>
        <p:spPr bwMode="auto">
          <a:xfrm rot="18900000">
            <a:off x="3483671" y="2835672"/>
            <a:ext cx="733861" cy="1134799"/>
          </a:xfrm>
          <a:custGeom>
            <a:avLst/>
            <a:gdLst>
              <a:gd name="T0" fmla="*/ 101 w 433"/>
              <a:gd name="T1" fmla="*/ 0 h 670"/>
              <a:gd name="T2" fmla="*/ 220 w 433"/>
              <a:gd name="T3" fmla="*/ 182 h 670"/>
              <a:gd name="T4" fmla="*/ 232 w 433"/>
              <a:gd name="T5" fmla="*/ 200 h 670"/>
              <a:gd name="T6" fmla="*/ 233 w 433"/>
              <a:gd name="T7" fmla="*/ 193 h 670"/>
              <a:gd name="T8" fmla="*/ 234 w 433"/>
              <a:gd name="T9" fmla="*/ 187 h 670"/>
              <a:gd name="T10" fmla="*/ 235 w 433"/>
              <a:gd name="T11" fmla="*/ 181 h 670"/>
              <a:gd name="T12" fmla="*/ 237 w 433"/>
              <a:gd name="T13" fmla="*/ 175 h 670"/>
              <a:gd name="T14" fmla="*/ 237 w 433"/>
              <a:gd name="T15" fmla="*/ 172 h 670"/>
              <a:gd name="T16" fmla="*/ 238 w 433"/>
              <a:gd name="T17" fmla="*/ 170 h 670"/>
              <a:gd name="T18" fmla="*/ 239 w 433"/>
              <a:gd name="T19" fmla="*/ 167 h 670"/>
              <a:gd name="T20" fmla="*/ 240 w 433"/>
              <a:gd name="T21" fmla="*/ 164 h 670"/>
              <a:gd name="T22" fmla="*/ 266 w 433"/>
              <a:gd name="T23" fmla="*/ 109 h 670"/>
              <a:gd name="T24" fmla="*/ 301 w 433"/>
              <a:gd name="T25" fmla="*/ 82 h 670"/>
              <a:gd name="T26" fmla="*/ 340 w 433"/>
              <a:gd name="T27" fmla="*/ 87 h 670"/>
              <a:gd name="T28" fmla="*/ 380 w 433"/>
              <a:gd name="T29" fmla="*/ 125 h 670"/>
              <a:gd name="T30" fmla="*/ 411 w 433"/>
              <a:gd name="T31" fmla="*/ 191 h 670"/>
              <a:gd name="T32" fmla="*/ 429 w 433"/>
              <a:gd name="T33" fmla="*/ 271 h 670"/>
              <a:gd name="T34" fmla="*/ 431 w 433"/>
              <a:gd name="T35" fmla="*/ 356 h 670"/>
              <a:gd name="T36" fmla="*/ 417 w 433"/>
              <a:gd name="T37" fmla="*/ 433 h 670"/>
              <a:gd name="T38" fmla="*/ 389 w 433"/>
              <a:gd name="T39" fmla="*/ 487 h 670"/>
              <a:gd name="T40" fmla="*/ 352 w 433"/>
              <a:gd name="T41" fmla="*/ 509 h 670"/>
              <a:gd name="T42" fmla="*/ 313 w 433"/>
              <a:gd name="T43" fmla="*/ 500 h 670"/>
              <a:gd name="T44" fmla="*/ 275 w 433"/>
              <a:gd name="T45" fmla="*/ 460 h 670"/>
              <a:gd name="T46" fmla="*/ 274 w 433"/>
              <a:gd name="T47" fmla="*/ 457 h 670"/>
              <a:gd name="T48" fmla="*/ 272 w 433"/>
              <a:gd name="T49" fmla="*/ 455 h 670"/>
              <a:gd name="T50" fmla="*/ 270 w 433"/>
              <a:gd name="T51" fmla="*/ 452 h 670"/>
              <a:gd name="T52" fmla="*/ 269 w 433"/>
              <a:gd name="T53" fmla="*/ 449 h 670"/>
              <a:gd name="T54" fmla="*/ 266 w 433"/>
              <a:gd name="T55" fmla="*/ 444 h 670"/>
              <a:gd name="T56" fmla="*/ 263 w 433"/>
              <a:gd name="T57" fmla="*/ 438 h 670"/>
              <a:gd name="T58" fmla="*/ 261 w 433"/>
              <a:gd name="T59" fmla="*/ 433 h 670"/>
              <a:gd name="T60" fmla="*/ 258 w 433"/>
              <a:gd name="T61" fmla="*/ 428 h 670"/>
              <a:gd name="T62" fmla="*/ 251 w 433"/>
              <a:gd name="T63" fmla="*/ 450 h 670"/>
              <a:gd name="T64" fmla="*/ 184 w 433"/>
              <a:gd name="T65" fmla="*/ 670 h 670"/>
              <a:gd name="T66" fmla="*/ 0 w 433"/>
              <a:gd name="T67" fmla="*/ 364 h 670"/>
              <a:gd name="T68" fmla="*/ 101 w 433"/>
              <a:gd name="T69" fmla="*/ 0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33" h="670">
                <a:moveTo>
                  <a:pt x="101" y="0"/>
                </a:moveTo>
                <a:cubicBezTo>
                  <a:pt x="220" y="182"/>
                  <a:pt x="220" y="182"/>
                  <a:pt x="220" y="182"/>
                </a:cubicBezTo>
                <a:cubicBezTo>
                  <a:pt x="232" y="200"/>
                  <a:pt x="232" y="200"/>
                  <a:pt x="232" y="200"/>
                </a:cubicBezTo>
                <a:cubicBezTo>
                  <a:pt x="232" y="198"/>
                  <a:pt x="232" y="196"/>
                  <a:pt x="233" y="193"/>
                </a:cubicBezTo>
                <a:cubicBezTo>
                  <a:pt x="233" y="191"/>
                  <a:pt x="233" y="189"/>
                  <a:pt x="234" y="187"/>
                </a:cubicBezTo>
                <a:cubicBezTo>
                  <a:pt x="234" y="185"/>
                  <a:pt x="235" y="183"/>
                  <a:pt x="235" y="181"/>
                </a:cubicBezTo>
                <a:cubicBezTo>
                  <a:pt x="236" y="179"/>
                  <a:pt x="236" y="177"/>
                  <a:pt x="237" y="175"/>
                </a:cubicBezTo>
                <a:cubicBezTo>
                  <a:pt x="237" y="174"/>
                  <a:pt x="237" y="173"/>
                  <a:pt x="237" y="172"/>
                </a:cubicBezTo>
                <a:cubicBezTo>
                  <a:pt x="238" y="171"/>
                  <a:pt x="238" y="171"/>
                  <a:pt x="238" y="170"/>
                </a:cubicBezTo>
                <a:cubicBezTo>
                  <a:pt x="238" y="169"/>
                  <a:pt x="239" y="168"/>
                  <a:pt x="239" y="167"/>
                </a:cubicBezTo>
                <a:cubicBezTo>
                  <a:pt x="239" y="166"/>
                  <a:pt x="239" y="165"/>
                  <a:pt x="240" y="164"/>
                </a:cubicBezTo>
                <a:cubicBezTo>
                  <a:pt x="247" y="141"/>
                  <a:pt x="255" y="122"/>
                  <a:pt x="266" y="109"/>
                </a:cubicBezTo>
                <a:cubicBezTo>
                  <a:pt x="276" y="95"/>
                  <a:pt x="288" y="86"/>
                  <a:pt x="301" y="82"/>
                </a:cubicBezTo>
                <a:cubicBezTo>
                  <a:pt x="313" y="79"/>
                  <a:pt x="327" y="80"/>
                  <a:pt x="340" y="87"/>
                </a:cubicBezTo>
                <a:cubicBezTo>
                  <a:pt x="354" y="94"/>
                  <a:pt x="367" y="106"/>
                  <a:pt x="380" y="125"/>
                </a:cubicBezTo>
                <a:cubicBezTo>
                  <a:pt x="392" y="143"/>
                  <a:pt x="403" y="166"/>
                  <a:pt x="411" y="191"/>
                </a:cubicBezTo>
                <a:cubicBezTo>
                  <a:pt x="419" y="216"/>
                  <a:pt x="425" y="243"/>
                  <a:pt x="429" y="271"/>
                </a:cubicBezTo>
                <a:cubicBezTo>
                  <a:pt x="432" y="299"/>
                  <a:pt x="433" y="328"/>
                  <a:pt x="431" y="356"/>
                </a:cubicBezTo>
                <a:cubicBezTo>
                  <a:pt x="429" y="383"/>
                  <a:pt x="425" y="409"/>
                  <a:pt x="417" y="433"/>
                </a:cubicBezTo>
                <a:cubicBezTo>
                  <a:pt x="409" y="456"/>
                  <a:pt x="400" y="474"/>
                  <a:pt x="389" y="487"/>
                </a:cubicBezTo>
                <a:cubicBezTo>
                  <a:pt x="378" y="500"/>
                  <a:pt x="365" y="507"/>
                  <a:pt x="352" y="509"/>
                </a:cubicBezTo>
                <a:cubicBezTo>
                  <a:pt x="339" y="512"/>
                  <a:pt x="326" y="509"/>
                  <a:pt x="313" y="500"/>
                </a:cubicBezTo>
                <a:cubicBezTo>
                  <a:pt x="300" y="492"/>
                  <a:pt x="287" y="479"/>
                  <a:pt x="275" y="460"/>
                </a:cubicBezTo>
                <a:cubicBezTo>
                  <a:pt x="275" y="459"/>
                  <a:pt x="274" y="458"/>
                  <a:pt x="274" y="457"/>
                </a:cubicBezTo>
                <a:cubicBezTo>
                  <a:pt x="273" y="456"/>
                  <a:pt x="272" y="455"/>
                  <a:pt x="272" y="455"/>
                </a:cubicBezTo>
                <a:cubicBezTo>
                  <a:pt x="271" y="454"/>
                  <a:pt x="271" y="453"/>
                  <a:pt x="270" y="452"/>
                </a:cubicBezTo>
                <a:cubicBezTo>
                  <a:pt x="270" y="451"/>
                  <a:pt x="269" y="450"/>
                  <a:pt x="269" y="449"/>
                </a:cubicBezTo>
                <a:cubicBezTo>
                  <a:pt x="268" y="447"/>
                  <a:pt x="267" y="445"/>
                  <a:pt x="266" y="444"/>
                </a:cubicBezTo>
                <a:cubicBezTo>
                  <a:pt x="265" y="442"/>
                  <a:pt x="264" y="440"/>
                  <a:pt x="263" y="438"/>
                </a:cubicBezTo>
                <a:cubicBezTo>
                  <a:pt x="262" y="437"/>
                  <a:pt x="261" y="435"/>
                  <a:pt x="261" y="433"/>
                </a:cubicBezTo>
                <a:cubicBezTo>
                  <a:pt x="260" y="431"/>
                  <a:pt x="259" y="429"/>
                  <a:pt x="258" y="428"/>
                </a:cubicBezTo>
                <a:cubicBezTo>
                  <a:pt x="251" y="450"/>
                  <a:pt x="251" y="450"/>
                  <a:pt x="251" y="450"/>
                </a:cubicBezTo>
                <a:cubicBezTo>
                  <a:pt x="184" y="670"/>
                  <a:pt x="184" y="670"/>
                  <a:pt x="184" y="670"/>
                </a:cubicBezTo>
                <a:cubicBezTo>
                  <a:pt x="0" y="364"/>
                  <a:pt x="0" y="364"/>
                  <a:pt x="0" y="364"/>
                </a:cubicBezTo>
                <a:lnTo>
                  <a:pt x="101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0" name="Freeform 66"/>
          <p:cNvSpPr>
            <a:spLocks/>
          </p:cNvSpPr>
          <p:nvPr/>
        </p:nvSpPr>
        <p:spPr bwMode="auto">
          <a:xfrm rot="18900000">
            <a:off x="3056380" y="1352355"/>
            <a:ext cx="2378423" cy="1123343"/>
          </a:xfrm>
          <a:custGeom>
            <a:avLst/>
            <a:gdLst>
              <a:gd name="T0" fmla="*/ 455 w 1404"/>
              <a:gd name="T1" fmla="*/ 0 h 663"/>
              <a:gd name="T2" fmla="*/ 0 w 1404"/>
              <a:gd name="T3" fmla="*/ 8 h 663"/>
              <a:gd name="T4" fmla="*/ 479 w 1404"/>
              <a:gd name="T5" fmla="*/ 663 h 663"/>
              <a:gd name="T6" fmla="*/ 1404 w 1404"/>
              <a:gd name="T7" fmla="*/ 587 h 663"/>
              <a:gd name="T8" fmla="*/ 1120 w 1404"/>
              <a:gd name="T9" fmla="*/ 269 h 663"/>
              <a:gd name="T10" fmla="*/ 876 w 1404"/>
              <a:gd name="T11" fmla="*/ 280 h 663"/>
              <a:gd name="T12" fmla="*/ 877 w 1404"/>
              <a:gd name="T13" fmla="*/ 282 h 663"/>
              <a:gd name="T14" fmla="*/ 879 w 1404"/>
              <a:gd name="T15" fmla="*/ 284 h 663"/>
              <a:gd name="T16" fmla="*/ 881 w 1404"/>
              <a:gd name="T17" fmla="*/ 286 h 663"/>
              <a:gd name="T18" fmla="*/ 883 w 1404"/>
              <a:gd name="T19" fmla="*/ 289 h 663"/>
              <a:gd name="T20" fmla="*/ 913 w 1404"/>
              <a:gd name="T21" fmla="*/ 344 h 663"/>
              <a:gd name="T22" fmla="*/ 909 w 1404"/>
              <a:gd name="T23" fmla="*/ 391 h 663"/>
              <a:gd name="T24" fmla="*/ 871 w 1404"/>
              <a:gd name="T25" fmla="*/ 426 h 663"/>
              <a:gd name="T26" fmla="*/ 801 w 1404"/>
              <a:gd name="T27" fmla="*/ 443 h 663"/>
              <a:gd name="T28" fmla="*/ 710 w 1404"/>
              <a:gd name="T29" fmla="*/ 436 h 663"/>
              <a:gd name="T30" fmla="*/ 618 w 1404"/>
              <a:gd name="T31" fmla="*/ 408 h 663"/>
              <a:gd name="T32" fmla="*/ 536 w 1404"/>
              <a:gd name="T33" fmla="*/ 364 h 663"/>
              <a:gd name="T34" fmla="*/ 475 w 1404"/>
              <a:gd name="T35" fmla="*/ 308 h 663"/>
              <a:gd name="T36" fmla="*/ 448 w 1404"/>
              <a:gd name="T37" fmla="*/ 251 h 663"/>
              <a:gd name="T38" fmla="*/ 458 w 1404"/>
              <a:gd name="T39" fmla="*/ 205 h 663"/>
              <a:gd name="T40" fmla="*/ 500 w 1404"/>
              <a:gd name="T41" fmla="*/ 173 h 663"/>
              <a:gd name="T42" fmla="*/ 571 w 1404"/>
              <a:gd name="T43" fmla="*/ 160 h 663"/>
              <a:gd name="T44" fmla="*/ 574 w 1404"/>
              <a:gd name="T45" fmla="*/ 160 h 663"/>
              <a:gd name="T46" fmla="*/ 578 w 1404"/>
              <a:gd name="T47" fmla="*/ 160 h 663"/>
              <a:gd name="T48" fmla="*/ 582 w 1404"/>
              <a:gd name="T49" fmla="*/ 160 h 663"/>
              <a:gd name="T50" fmla="*/ 585 w 1404"/>
              <a:gd name="T51" fmla="*/ 160 h 663"/>
              <a:gd name="T52" fmla="*/ 455 w 1404"/>
              <a:gd name="T53" fmla="*/ 0 h 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04" h="663">
                <a:moveTo>
                  <a:pt x="455" y="0"/>
                </a:moveTo>
                <a:cubicBezTo>
                  <a:pt x="0" y="8"/>
                  <a:pt x="0" y="8"/>
                  <a:pt x="0" y="8"/>
                </a:cubicBezTo>
                <a:cubicBezTo>
                  <a:pt x="479" y="663"/>
                  <a:pt x="479" y="663"/>
                  <a:pt x="479" y="663"/>
                </a:cubicBezTo>
                <a:cubicBezTo>
                  <a:pt x="1404" y="587"/>
                  <a:pt x="1404" y="587"/>
                  <a:pt x="1404" y="587"/>
                </a:cubicBezTo>
                <a:cubicBezTo>
                  <a:pt x="1120" y="269"/>
                  <a:pt x="1120" y="269"/>
                  <a:pt x="1120" y="269"/>
                </a:cubicBezTo>
                <a:cubicBezTo>
                  <a:pt x="876" y="280"/>
                  <a:pt x="876" y="280"/>
                  <a:pt x="876" y="280"/>
                </a:cubicBezTo>
                <a:cubicBezTo>
                  <a:pt x="876" y="281"/>
                  <a:pt x="877" y="282"/>
                  <a:pt x="877" y="282"/>
                </a:cubicBezTo>
                <a:cubicBezTo>
                  <a:pt x="878" y="283"/>
                  <a:pt x="879" y="284"/>
                  <a:pt x="879" y="284"/>
                </a:cubicBezTo>
                <a:cubicBezTo>
                  <a:pt x="880" y="285"/>
                  <a:pt x="881" y="286"/>
                  <a:pt x="881" y="286"/>
                </a:cubicBezTo>
                <a:cubicBezTo>
                  <a:pt x="882" y="287"/>
                  <a:pt x="882" y="288"/>
                  <a:pt x="883" y="289"/>
                </a:cubicBezTo>
                <a:cubicBezTo>
                  <a:pt x="899" y="308"/>
                  <a:pt x="909" y="326"/>
                  <a:pt x="913" y="344"/>
                </a:cubicBezTo>
                <a:cubicBezTo>
                  <a:pt x="918" y="361"/>
                  <a:pt x="916" y="377"/>
                  <a:pt x="909" y="391"/>
                </a:cubicBezTo>
                <a:cubicBezTo>
                  <a:pt x="902" y="405"/>
                  <a:pt x="889" y="417"/>
                  <a:pt x="871" y="426"/>
                </a:cubicBezTo>
                <a:cubicBezTo>
                  <a:pt x="853" y="435"/>
                  <a:pt x="829" y="441"/>
                  <a:pt x="801" y="443"/>
                </a:cubicBezTo>
                <a:cubicBezTo>
                  <a:pt x="772" y="445"/>
                  <a:pt x="741" y="442"/>
                  <a:pt x="710" y="436"/>
                </a:cubicBezTo>
                <a:cubicBezTo>
                  <a:pt x="679" y="430"/>
                  <a:pt x="648" y="420"/>
                  <a:pt x="618" y="408"/>
                </a:cubicBezTo>
                <a:cubicBezTo>
                  <a:pt x="588" y="396"/>
                  <a:pt x="560" y="381"/>
                  <a:pt x="536" y="364"/>
                </a:cubicBezTo>
                <a:cubicBezTo>
                  <a:pt x="511" y="347"/>
                  <a:pt x="490" y="328"/>
                  <a:pt x="475" y="308"/>
                </a:cubicBezTo>
                <a:cubicBezTo>
                  <a:pt x="459" y="288"/>
                  <a:pt x="451" y="269"/>
                  <a:pt x="448" y="251"/>
                </a:cubicBezTo>
                <a:cubicBezTo>
                  <a:pt x="446" y="234"/>
                  <a:pt x="449" y="219"/>
                  <a:pt x="458" y="205"/>
                </a:cubicBezTo>
                <a:cubicBezTo>
                  <a:pt x="467" y="192"/>
                  <a:pt x="481" y="181"/>
                  <a:pt x="500" y="173"/>
                </a:cubicBezTo>
                <a:cubicBezTo>
                  <a:pt x="519" y="166"/>
                  <a:pt x="543" y="161"/>
                  <a:pt x="571" y="160"/>
                </a:cubicBezTo>
                <a:cubicBezTo>
                  <a:pt x="572" y="160"/>
                  <a:pt x="573" y="160"/>
                  <a:pt x="574" y="160"/>
                </a:cubicBezTo>
                <a:cubicBezTo>
                  <a:pt x="576" y="160"/>
                  <a:pt x="577" y="160"/>
                  <a:pt x="578" y="160"/>
                </a:cubicBezTo>
                <a:cubicBezTo>
                  <a:pt x="579" y="160"/>
                  <a:pt x="580" y="160"/>
                  <a:pt x="582" y="160"/>
                </a:cubicBezTo>
                <a:cubicBezTo>
                  <a:pt x="583" y="160"/>
                  <a:pt x="584" y="160"/>
                  <a:pt x="585" y="160"/>
                </a:cubicBezTo>
                <a:cubicBezTo>
                  <a:pt x="455" y="0"/>
                  <a:pt x="455" y="0"/>
                  <a:pt x="455" y="0"/>
                </a:cubicBezTo>
                <a:close/>
              </a:path>
            </a:pathLst>
          </a:custGeom>
          <a:gradFill flip="none" rotWithShape="1">
            <a:gsLst>
              <a:gs pos="75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1" name="Freeform 67"/>
          <p:cNvSpPr>
            <a:spLocks/>
          </p:cNvSpPr>
          <p:nvPr/>
        </p:nvSpPr>
        <p:spPr bwMode="auto">
          <a:xfrm rot="18900000">
            <a:off x="3655010" y="1292408"/>
            <a:ext cx="1068930" cy="735293"/>
          </a:xfrm>
          <a:custGeom>
            <a:avLst/>
            <a:gdLst>
              <a:gd name="T0" fmla="*/ 399 w 631"/>
              <a:gd name="T1" fmla="*/ 0 h 434"/>
              <a:gd name="T2" fmla="*/ 4 w 631"/>
              <a:gd name="T3" fmla="*/ 7 h 434"/>
              <a:gd name="T4" fmla="*/ 137 w 631"/>
              <a:gd name="T5" fmla="*/ 168 h 434"/>
              <a:gd name="T6" fmla="*/ 150 w 631"/>
              <a:gd name="T7" fmla="*/ 184 h 434"/>
              <a:gd name="T8" fmla="*/ 143 w 631"/>
              <a:gd name="T9" fmla="*/ 184 h 434"/>
              <a:gd name="T10" fmla="*/ 137 w 631"/>
              <a:gd name="T11" fmla="*/ 183 h 434"/>
              <a:gd name="T12" fmla="*/ 131 w 631"/>
              <a:gd name="T13" fmla="*/ 183 h 434"/>
              <a:gd name="T14" fmla="*/ 124 w 631"/>
              <a:gd name="T15" fmla="*/ 183 h 434"/>
              <a:gd name="T16" fmla="*/ 121 w 631"/>
              <a:gd name="T17" fmla="*/ 183 h 434"/>
              <a:gd name="T18" fmla="*/ 117 w 631"/>
              <a:gd name="T19" fmla="*/ 183 h 434"/>
              <a:gd name="T20" fmla="*/ 113 w 631"/>
              <a:gd name="T21" fmla="*/ 183 h 434"/>
              <a:gd name="T22" fmla="*/ 110 w 631"/>
              <a:gd name="T23" fmla="*/ 183 h 434"/>
              <a:gd name="T24" fmla="*/ 48 w 631"/>
              <a:gd name="T25" fmla="*/ 195 h 434"/>
              <a:gd name="T26" fmla="*/ 11 w 631"/>
              <a:gd name="T27" fmla="*/ 223 h 434"/>
              <a:gd name="T28" fmla="*/ 2 w 631"/>
              <a:gd name="T29" fmla="*/ 264 h 434"/>
              <a:gd name="T30" fmla="*/ 26 w 631"/>
              <a:gd name="T31" fmla="*/ 314 h 434"/>
              <a:gd name="T32" fmla="*/ 79 w 631"/>
              <a:gd name="T33" fmla="*/ 363 h 434"/>
              <a:gd name="T34" fmla="*/ 152 w 631"/>
              <a:gd name="T35" fmla="*/ 402 h 434"/>
              <a:gd name="T36" fmla="*/ 233 w 631"/>
              <a:gd name="T37" fmla="*/ 426 h 434"/>
              <a:gd name="T38" fmla="*/ 313 w 631"/>
              <a:gd name="T39" fmla="*/ 432 h 434"/>
              <a:gd name="T40" fmla="*/ 375 w 631"/>
              <a:gd name="T41" fmla="*/ 418 h 434"/>
              <a:gd name="T42" fmla="*/ 408 w 631"/>
              <a:gd name="T43" fmla="*/ 387 h 434"/>
              <a:gd name="T44" fmla="*/ 413 w 631"/>
              <a:gd name="T45" fmla="*/ 345 h 434"/>
              <a:gd name="T46" fmla="*/ 386 w 631"/>
              <a:gd name="T47" fmla="*/ 297 h 434"/>
              <a:gd name="T48" fmla="*/ 384 w 631"/>
              <a:gd name="T49" fmla="*/ 295 h 434"/>
              <a:gd name="T50" fmla="*/ 382 w 631"/>
              <a:gd name="T51" fmla="*/ 293 h 434"/>
              <a:gd name="T52" fmla="*/ 380 w 631"/>
              <a:gd name="T53" fmla="*/ 291 h 434"/>
              <a:gd name="T54" fmla="*/ 379 w 631"/>
              <a:gd name="T55" fmla="*/ 289 h 434"/>
              <a:gd name="T56" fmla="*/ 375 w 631"/>
              <a:gd name="T57" fmla="*/ 284 h 434"/>
              <a:gd name="T58" fmla="*/ 370 w 631"/>
              <a:gd name="T59" fmla="*/ 280 h 434"/>
              <a:gd name="T60" fmla="*/ 366 w 631"/>
              <a:gd name="T61" fmla="*/ 276 h 434"/>
              <a:gd name="T62" fmla="*/ 362 w 631"/>
              <a:gd name="T63" fmla="*/ 272 h 434"/>
              <a:gd name="T64" fmla="*/ 385 w 631"/>
              <a:gd name="T65" fmla="*/ 271 h 434"/>
              <a:gd name="T66" fmla="*/ 631 w 631"/>
              <a:gd name="T67" fmla="*/ 260 h 434"/>
              <a:gd name="T68" fmla="*/ 399 w 631"/>
              <a:gd name="T69" fmla="*/ 0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31" h="434">
                <a:moveTo>
                  <a:pt x="399" y="0"/>
                </a:moveTo>
                <a:cubicBezTo>
                  <a:pt x="4" y="7"/>
                  <a:pt x="4" y="7"/>
                  <a:pt x="4" y="7"/>
                </a:cubicBezTo>
                <a:cubicBezTo>
                  <a:pt x="137" y="168"/>
                  <a:pt x="137" y="168"/>
                  <a:pt x="137" y="168"/>
                </a:cubicBezTo>
                <a:cubicBezTo>
                  <a:pt x="150" y="184"/>
                  <a:pt x="150" y="184"/>
                  <a:pt x="150" y="184"/>
                </a:cubicBezTo>
                <a:cubicBezTo>
                  <a:pt x="148" y="184"/>
                  <a:pt x="145" y="184"/>
                  <a:pt x="143" y="184"/>
                </a:cubicBezTo>
                <a:cubicBezTo>
                  <a:pt x="141" y="184"/>
                  <a:pt x="139" y="184"/>
                  <a:pt x="137" y="183"/>
                </a:cubicBezTo>
                <a:cubicBezTo>
                  <a:pt x="135" y="183"/>
                  <a:pt x="133" y="183"/>
                  <a:pt x="131" y="183"/>
                </a:cubicBezTo>
                <a:cubicBezTo>
                  <a:pt x="128" y="183"/>
                  <a:pt x="126" y="183"/>
                  <a:pt x="124" y="183"/>
                </a:cubicBezTo>
                <a:cubicBezTo>
                  <a:pt x="123" y="183"/>
                  <a:pt x="122" y="183"/>
                  <a:pt x="121" y="183"/>
                </a:cubicBezTo>
                <a:cubicBezTo>
                  <a:pt x="119" y="183"/>
                  <a:pt x="118" y="183"/>
                  <a:pt x="117" y="183"/>
                </a:cubicBezTo>
                <a:cubicBezTo>
                  <a:pt x="116" y="183"/>
                  <a:pt x="115" y="183"/>
                  <a:pt x="113" y="183"/>
                </a:cubicBezTo>
                <a:cubicBezTo>
                  <a:pt x="112" y="183"/>
                  <a:pt x="111" y="183"/>
                  <a:pt x="110" y="183"/>
                </a:cubicBezTo>
                <a:cubicBezTo>
                  <a:pt x="85" y="184"/>
                  <a:pt x="64" y="188"/>
                  <a:pt x="48" y="195"/>
                </a:cubicBezTo>
                <a:cubicBezTo>
                  <a:pt x="31" y="202"/>
                  <a:pt x="18" y="211"/>
                  <a:pt x="11" y="223"/>
                </a:cubicBezTo>
                <a:cubicBezTo>
                  <a:pt x="3" y="235"/>
                  <a:pt x="0" y="249"/>
                  <a:pt x="2" y="264"/>
                </a:cubicBezTo>
                <a:cubicBezTo>
                  <a:pt x="4" y="279"/>
                  <a:pt x="12" y="296"/>
                  <a:pt x="26" y="314"/>
                </a:cubicBezTo>
                <a:cubicBezTo>
                  <a:pt x="39" y="331"/>
                  <a:pt x="58" y="348"/>
                  <a:pt x="79" y="363"/>
                </a:cubicBezTo>
                <a:cubicBezTo>
                  <a:pt x="101" y="378"/>
                  <a:pt x="126" y="391"/>
                  <a:pt x="152" y="402"/>
                </a:cubicBezTo>
                <a:cubicBezTo>
                  <a:pt x="178" y="413"/>
                  <a:pt x="206" y="421"/>
                  <a:pt x="233" y="426"/>
                </a:cubicBezTo>
                <a:cubicBezTo>
                  <a:pt x="260" y="432"/>
                  <a:pt x="287" y="434"/>
                  <a:pt x="313" y="432"/>
                </a:cubicBezTo>
                <a:cubicBezTo>
                  <a:pt x="338" y="431"/>
                  <a:pt x="358" y="426"/>
                  <a:pt x="375" y="418"/>
                </a:cubicBezTo>
                <a:cubicBezTo>
                  <a:pt x="391" y="410"/>
                  <a:pt x="402" y="400"/>
                  <a:pt x="408" y="387"/>
                </a:cubicBezTo>
                <a:cubicBezTo>
                  <a:pt x="415" y="375"/>
                  <a:pt x="416" y="361"/>
                  <a:pt x="413" y="345"/>
                </a:cubicBezTo>
                <a:cubicBezTo>
                  <a:pt x="409" y="330"/>
                  <a:pt x="400" y="314"/>
                  <a:pt x="386" y="297"/>
                </a:cubicBezTo>
                <a:cubicBezTo>
                  <a:pt x="385" y="296"/>
                  <a:pt x="385" y="295"/>
                  <a:pt x="384" y="295"/>
                </a:cubicBezTo>
                <a:cubicBezTo>
                  <a:pt x="383" y="294"/>
                  <a:pt x="383" y="293"/>
                  <a:pt x="382" y="293"/>
                </a:cubicBezTo>
                <a:cubicBezTo>
                  <a:pt x="382" y="292"/>
                  <a:pt x="381" y="291"/>
                  <a:pt x="380" y="291"/>
                </a:cubicBezTo>
                <a:cubicBezTo>
                  <a:pt x="380" y="290"/>
                  <a:pt x="379" y="289"/>
                  <a:pt x="379" y="289"/>
                </a:cubicBezTo>
                <a:cubicBezTo>
                  <a:pt x="377" y="287"/>
                  <a:pt x="376" y="286"/>
                  <a:pt x="375" y="284"/>
                </a:cubicBezTo>
                <a:cubicBezTo>
                  <a:pt x="373" y="283"/>
                  <a:pt x="372" y="282"/>
                  <a:pt x="370" y="280"/>
                </a:cubicBezTo>
                <a:cubicBezTo>
                  <a:pt x="369" y="279"/>
                  <a:pt x="368" y="278"/>
                  <a:pt x="366" y="276"/>
                </a:cubicBezTo>
                <a:cubicBezTo>
                  <a:pt x="365" y="275"/>
                  <a:pt x="363" y="274"/>
                  <a:pt x="362" y="272"/>
                </a:cubicBezTo>
                <a:cubicBezTo>
                  <a:pt x="385" y="271"/>
                  <a:pt x="385" y="271"/>
                  <a:pt x="385" y="271"/>
                </a:cubicBezTo>
                <a:cubicBezTo>
                  <a:pt x="631" y="260"/>
                  <a:pt x="631" y="260"/>
                  <a:pt x="631" y="260"/>
                </a:cubicBezTo>
                <a:cubicBezTo>
                  <a:pt x="399" y="0"/>
                  <a:pt x="399" y="0"/>
                  <a:pt x="3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2" name="Freeform 69"/>
          <p:cNvSpPr>
            <a:spLocks/>
          </p:cNvSpPr>
          <p:nvPr/>
        </p:nvSpPr>
        <p:spPr bwMode="auto">
          <a:xfrm rot="18900000">
            <a:off x="4181171" y="1880920"/>
            <a:ext cx="2069845" cy="1570819"/>
          </a:xfrm>
          <a:custGeom>
            <a:avLst/>
            <a:gdLst>
              <a:gd name="T0" fmla="*/ 1222 w 1222"/>
              <a:gd name="T1" fmla="*/ 0 h 927"/>
              <a:gd name="T2" fmla="*/ 1037 w 1222"/>
              <a:gd name="T3" fmla="*/ 412 h 927"/>
              <a:gd name="T4" fmla="*/ 804 w 1222"/>
              <a:gd name="T5" fmla="*/ 441 h 927"/>
              <a:gd name="T6" fmla="*/ 806 w 1222"/>
              <a:gd name="T7" fmla="*/ 437 h 927"/>
              <a:gd name="T8" fmla="*/ 808 w 1222"/>
              <a:gd name="T9" fmla="*/ 434 h 927"/>
              <a:gd name="T10" fmla="*/ 809 w 1222"/>
              <a:gd name="T11" fmla="*/ 431 h 927"/>
              <a:gd name="T12" fmla="*/ 810 w 1222"/>
              <a:gd name="T13" fmla="*/ 428 h 927"/>
              <a:gd name="T14" fmla="*/ 825 w 1222"/>
              <a:gd name="T15" fmla="*/ 358 h 927"/>
              <a:gd name="T16" fmla="*/ 808 w 1222"/>
              <a:gd name="T17" fmla="*/ 303 h 927"/>
              <a:gd name="T18" fmla="*/ 761 w 1222"/>
              <a:gd name="T19" fmla="*/ 269 h 927"/>
              <a:gd name="T20" fmla="*/ 687 w 1222"/>
              <a:gd name="T21" fmla="*/ 262 h 927"/>
              <a:gd name="T22" fmla="*/ 601 w 1222"/>
              <a:gd name="T23" fmla="*/ 286 h 927"/>
              <a:gd name="T24" fmla="*/ 518 w 1222"/>
              <a:gd name="T25" fmla="*/ 335 h 927"/>
              <a:gd name="T26" fmla="*/ 449 w 1222"/>
              <a:gd name="T27" fmla="*/ 401 h 927"/>
              <a:gd name="T28" fmla="*/ 404 w 1222"/>
              <a:gd name="T29" fmla="*/ 477 h 927"/>
              <a:gd name="T30" fmla="*/ 393 w 1222"/>
              <a:gd name="T31" fmla="*/ 548 h 927"/>
              <a:gd name="T32" fmla="*/ 415 w 1222"/>
              <a:gd name="T33" fmla="*/ 601 h 927"/>
              <a:gd name="T34" fmla="*/ 465 w 1222"/>
              <a:gd name="T35" fmla="*/ 631 h 927"/>
              <a:gd name="T36" fmla="*/ 538 w 1222"/>
              <a:gd name="T37" fmla="*/ 634 h 927"/>
              <a:gd name="T38" fmla="*/ 541 w 1222"/>
              <a:gd name="T39" fmla="*/ 634 h 927"/>
              <a:gd name="T40" fmla="*/ 544 w 1222"/>
              <a:gd name="T41" fmla="*/ 633 h 927"/>
              <a:gd name="T42" fmla="*/ 547 w 1222"/>
              <a:gd name="T43" fmla="*/ 633 h 927"/>
              <a:gd name="T44" fmla="*/ 550 w 1222"/>
              <a:gd name="T45" fmla="*/ 632 h 927"/>
              <a:gd name="T46" fmla="*/ 461 w 1222"/>
              <a:gd name="T47" fmla="*/ 853 h 927"/>
              <a:gd name="T48" fmla="*/ 0 w 1222"/>
              <a:gd name="T49" fmla="*/ 927 h 927"/>
              <a:gd name="T50" fmla="*/ 297 w 1222"/>
              <a:gd name="T51" fmla="*/ 76 h 927"/>
              <a:gd name="T52" fmla="*/ 1222 w 1222"/>
              <a:gd name="T53" fmla="*/ 0 h 9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22" h="927">
                <a:moveTo>
                  <a:pt x="1222" y="0"/>
                </a:moveTo>
                <a:cubicBezTo>
                  <a:pt x="1037" y="412"/>
                  <a:pt x="1037" y="412"/>
                  <a:pt x="1037" y="412"/>
                </a:cubicBezTo>
                <a:cubicBezTo>
                  <a:pt x="804" y="441"/>
                  <a:pt x="804" y="441"/>
                  <a:pt x="804" y="441"/>
                </a:cubicBezTo>
                <a:cubicBezTo>
                  <a:pt x="805" y="440"/>
                  <a:pt x="805" y="439"/>
                  <a:pt x="806" y="437"/>
                </a:cubicBezTo>
                <a:cubicBezTo>
                  <a:pt x="807" y="436"/>
                  <a:pt x="807" y="435"/>
                  <a:pt x="808" y="434"/>
                </a:cubicBezTo>
                <a:cubicBezTo>
                  <a:pt x="808" y="433"/>
                  <a:pt x="809" y="432"/>
                  <a:pt x="809" y="431"/>
                </a:cubicBezTo>
                <a:cubicBezTo>
                  <a:pt x="810" y="430"/>
                  <a:pt x="810" y="429"/>
                  <a:pt x="810" y="428"/>
                </a:cubicBezTo>
                <a:cubicBezTo>
                  <a:pt x="821" y="402"/>
                  <a:pt x="826" y="379"/>
                  <a:pt x="825" y="358"/>
                </a:cubicBezTo>
                <a:cubicBezTo>
                  <a:pt x="825" y="337"/>
                  <a:pt x="819" y="318"/>
                  <a:pt x="808" y="303"/>
                </a:cubicBezTo>
                <a:cubicBezTo>
                  <a:pt x="797" y="288"/>
                  <a:pt x="781" y="276"/>
                  <a:pt x="761" y="269"/>
                </a:cubicBezTo>
                <a:cubicBezTo>
                  <a:pt x="740" y="262"/>
                  <a:pt x="716" y="259"/>
                  <a:pt x="687" y="262"/>
                </a:cubicBezTo>
                <a:cubicBezTo>
                  <a:pt x="659" y="265"/>
                  <a:pt x="630" y="273"/>
                  <a:pt x="601" y="286"/>
                </a:cubicBezTo>
                <a:cubicBezTo>
                  <a:pt x="572" y="298"/>
                  <a:pt x="544" y="315"/>
                  <a:pt x="518" y="335"/>
                </a:cubicBezTo>
                <a:cubicBezTo>
                  <a:pt x="492" y="354"/>
                  <a:pt x="468" y="377"/>
                  <a:pt x="449" y="401"/>
                </a:cubicBezTo>
                <a:cubicBezTo>
                  <a:pt x="429" y="425"/>
                  <a:pt x="414" y="451"/>
                  <a:pt x="404" y="477"/>
                </a:cubicBezTo>
                <a:cubicBezTo>
                  <a:pt x="394" y="503"/>
                  <a:pt x="391" y="527"/>
                  <a:pt x="393" y="548"/>
                </a:cubicBezTo>
                <a:cubicBezTo>
                  <a:pt x="395" y="569"/>
                  <a:pt x="403" y="587"/>
                  <a:pt x="415" y="601"/>
                </a:cubicBezTo>
                <a:cubicBezTo>
                  <a:pt x="428" y="615"/>
                  <a:pt x="445" y="625"/>
                  <a:pt x="465" y="631"/>
                </a:cubicBezTo>
                <a:cubicBezTo>
                  <a:pt x="486" y="637"/>
                  <a:pt x="511" y="638"/>
                  <a:pt x="538" y="634"/>
                </a:cubicBezTo>
                <a:cubicBezTo>
                  <a:pt x="539" y="634"/>
                  <a:pt x="540" y="634"/>
                  <a:pt x="541" y="634"/>
                </a:cubicBezTo>
                <a:cubicBezTo>
                  <a:pt x="542" y="633"/>
                  <a:pt x="543" y="633"/>
                  <a:pt x="544" y="633"/>
                </a:cubicBezTo>
                <a:cubicBezTo>
                  <a:pt x="545" y="633"/>
                  <a:pt x="546" y="633"/>
                  <a:pt x="547" y="633"/>
                </a:cubicBezTo>
                <a:cubicBezTo>
                  <a:pt x="548" y="632"/>
                  <a:pt x="549" y="632"/>
                  <a:pt x="550" y="632"/>
                </a:cubicBezTo>
                <a:cubicBezTo>
                  <a:pt x="461" y="853"/>
                  <a:pt x="461" y="853"/>
                  <a:pt x="461" y="853"/>
                </a:cubicBezTo>
                <a:cubicBezTo>
                  <a:pt x="0" y="927"/>
                  <a:pt x="0" y="927"/>
                  <a:pt x="0" y="927"/>
                </a:cubicBezTo>
                <a:cubicBezTo>
                  <a:pt x="297" y="76"/>
                  <a:pt x="297" y="76"/>
                  <a:pt x="297" y="76"/>
                </a:cubicBezTo>
                <a:lnTo>
                  <a:pt x="12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3" name="Freeform 70"/>
          <p:cNvSpPr>
            <a:spLocks/>
          </p:cNvSpPr>
          <p:nvPr/>
        </p:nvSpPr>
        <p:spPr bwMode="auto">
          <a:xfrm rot="18900000">
            <a:off x="4957125" y="2187400"/>
            <a:ext cx="1035280" cy="962252"/>
          </a:xfrm>
          <a:custGeom>
            <a:avLst/>
            <a:gdLst>
              <a:gd name="T0" fmla="*/ 261 w 611"/>
              <a:gd name="T1" fmla="*/ 3 h 568"/>
              <a:gd name="T2" fmla="*/ 185 w 611"/>
              <a:gd name="T3" fmla="*/ 24 h 568"/>
              <a:gd name="T4" fmla="*/ 112 w 611"/>
              <a:gd name="T5" fmla="*/ 67 h 568"/>
              <a:gd name="T6" fmla="*/ 51 w 611"/>
              <a:gd name="T7" fmla="*/ 125 h 568"/>
              <a:gd name="T8" fmla="*/ 12 w 611"/>
              <a:gd name="T9" fmla="*/ 192 h 568"/>
              <a:gd name="T10" fmla="*/ 2 w 611"/>
              <a:gd name="T11" fmla="*/ 255 h 568"/>
              <a:gd name="T12" fmla="*/ 21 w 611"/>
              <a:gd name="T13" fmla="*/ 301 h 568"/>
              <a:gd name="T14" fmla="*/ 65 w 611"/>
              <a:gd name="T15" fmla="*/ 328 h 568"/>
              <a:gd name="T16" fmla="*/ 130 w 611"/>
              <a:gd name="T17" fmla="*/ 331 h 568"/>
              <a:gd name="T18" fmla="*/ 133 w 611"/>
              <a:gd name="T19" fmla="*/ 331 h 568"/>
              <a:gd name="T20" fmla="*/ 136 w 611"/>
              <a:gd name="T21" fmla="*/ 330 h 568"/>
              <a:gd name="T22" fmla="*/ 139 w 611"/>
              <a:gd name="T23" fmla="*/ 330 h 568"/>
              <a:gd name="T24" fmla="*/ 142 w 611"/>
              <a:gd name="T25" fmla="*/ 329 h 568"/>
              <a:gd name="T26" fmla="*/ 148 w 611"/>
              <a:gd name="T27" fmla="*/ 328 h 568"/>
              <a:gd name="T28" fmla="*/ 154 w 611"/>
              <a:gd name="T29" fmla="*/ 326 h 568"/>
              <a:gd name="T30" fmla="*/ 160 w 611"/>
              <a:gd name="T31" fmla="*/ 325 h 568"/>
              <a:gd name="T32" fmla="*/ 166 w 611"/>
              <a:gd name="T33" fmla="*/ 323 h 568"/>
              <a:gd name="T34" fmla="*/ 158 w 611"/>
              <a:gd name="T35" fmla="*/ 344 h 568"/>
              <a:gd name="T36" fmla="*/ 67 w 611"/>
              <a:gd name="T37" fmla="*/ 568 h 568"/>
              <a:gd name="T38" fmla="*/ 452 w 611"/>
              <a:gd name="T39" fmla="*/ 506 h 568"/>
              <a:gd name="T40" fmla="*/ 611 w 611"/>
              <a:gd name="T41" fmla="*/ 151 h 568"/>
              <a:gd name="T42" fmla="*/ 375 w 611"/>
              <a:gd name="T43" fmla="*/ 180 h 568"/>
              <a:gd name="T44" fmla="*/ 352 w 611"/>
              <a:gd name="T45" fmla="*/ 183 h 568"/>
              <a:gd name="T46" fmla="*/ 355 w 611"/>
              <a:gd name="T47" fmla="*/ 178 h 568"/>
              <a:gd name="T48" fmla="*/ 359 w 611"/>
              <a:gd name="T49" fmla="*/ 173 h 568"/>
              <a:gd name="T50" fmla="*/ 362 w 611"/>
              <a:gd name="T51" fmla="*/ 167 h 568"/>
              <a:gd name="T52" fmla="*/ 364 w 611"/>
              <a:gd name="T53" fmla="*/ 162 h 568"/>
              <a:gd name="T54" fmla="*/ 366 w 611"/>
              <a:gd name="T55" fmla="*/ 158 h 568"/>
              <a:gd name="T56" fmla="*/ 368 w 611"/>
              <a:gd name="T57" fmla="*/ 155 h 568"/>
              <a:gd name="T58" fmla="*/ 369 w 611"/>
              <a:gd name="T59" fmla="*/ 152 h 568"/>
              <a:gd name="T60" fmla="*/ 370 w 611"/>
              <a:gd name="T61" fmla="*/ 149 h 568"/>
              <a:gd name="T62" fmla="*/ 383 w 611"/>
              <a:gd name="T63" fmla="*/ 87 h 568"/>
              <a:gd name="T64" fmla="*/ 368 w 611"/>
              <a:gd name="T65" fmla="*/ 39 h 568"/>
              <a:gd name="T66" fmla="*/ 326 w 611"/>
              <a:gd name="T67" fmla="*/ 9 h 568"/>
              <a:gd name="T68" fmla="*/ 261 w 611"/>
              <a:gd name="T69" fmla="*/ 3 h 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11" h="568">
                <a:moveTo>
                  <a:pt x="261" y="3"/>
                </a:moveTo>
                <a:cubicBezTo>
                  <a:pt x="236" y="5"/>
                  <a:pt x="210" y="13"/>
                  <a:pt x="185" y="24"/>
                </a:cubicBezTo>
                <a:cubicBezTo>
                  <a:pt x="160" y="35"/>
                  <a:pt x="135" y="50"/>
                  <a:pt x="112" y="67"/>
                </a:cubicBezTo>
                <a:cubicBezTo>
                  <a:pt x="89" y="84"/>
                  <a:pt x="68" y="104"/>
                  <a:pt x="51" y="125"/>
                </a:cubicBezTo>
                <a:cubicBezTo>
                  <a:pt x="34" y="147"/>
                  <a:pt x="21" y="169"/>
                  <a:pt x="12" y="192"/>
                </a:cubicBezTo>
                <a:cubicBezTo>
                  <a:pt x="3" y="215"/>
                  <a:pt x="0" y="236"/>
                  <a:pt x="2" y="255"/>
                </a:cubicBezTo>
                <a:cubicBezTo>
                  <a:pt x="4" y="273"/>
                  <a:pt x="10" y="289"/>
                  <a:pt x="21" y="301"/>
                </a:cubicBezTo>
                <a:cubicBezTo>
                  <a:pt x="32" y="314"/>
                  <a:pt x="47" y="323"/>
                  <a:pt x="65" y="328"/>
                </a:cubicBezTo>
                <a:cubicBezTo>
                  <a:pt x="84" y="333"/>
                  <a:pt x="105" y="334"/>
                  <a:pt x="130" y="331"/>
                </a:cubicBezTo>
                <a:cubicBezTo>
                  <a:pt x="131" y="331"/>
                  <a:pt x="132" y="331"/>
                  <a:pt x="133" y="331"/>
                </a:cubicBezTo>
                <a:cubicBezTo>
                  <a:pt x="134" y="330"/>
                  <a:pt x="135" y="330"/>
                  <a:pt x="136" y="330"/>
                </a:cubicBezTo>
                <a:cubicBezTo>
                  <a:pt x="137" y="330"/>
                  <a:pt x="138" y="330"/>
                  <a:pt x="139" y="330"/>
                </a:cubicBezTo>
                <a:cubicBezTo>
                  <a:pt x="140" y="329"/>
                  <a:pt x="141" y="329"/>
                  <a:pt x="142" y="329"/>
                </a:cubicBezTo>
                <a:cubicBezTo>
                  <a:pt x="144" y="329"/>
                  <a:pt x="146" y="328"/>
                  <a:pt x="148" y="328"/>
                </a:cubicBezTo>
                <a:cubicBezTo>
                  <a:pt x="150" y="327"/>
                  <a:pt x="152" y="327"/>
                  <a:pt x="154" y="326"/>
                </a:cubicBezTo>
                <a:cubicBezTo>
                  <a:pt x="156" y="326"/>
                  <a:pt x="158" y="325"/>
                  <a:pt x="160" y="325"/>
                </a:cubicBezTo>
                <a:cubicBezTo>
                  <a:pt x="162" y="324"/>
                  <a:pt x="164" y="324"/>
                  <a:pt x="166" y="323"/>
                </a:cubicBezTo>
                <a:cubicBezTo>
                  <a:pt x="158" y="344"/>
                  <a:pt x="158" y="344"/>
                  <a:pt x="158" y="344"/>
                </a:cubicBezTo>
                <a:cubicBezTo>
                  <a:pt x="67" y="568"/>
                  <a:pt x="67" y="568"/>
                  <a:pt x="67" y="568"/>
                </a:cubicBezTo>
                <a:cubicBezTo>
                  <a:pt x="452" y="506"/>
                  <a:pt x="452" y="506"/>
                  <a:pt x="452" y="506"/>
                </a:cubicBezTo>
                <a:cubicBezTo>
                  <a:pt x="611" y="151"/>
                  <a:pt x="611" y="151"/>
                  <a:pt x="611" y="151"/>
                </a:cubicBezTo>
                <a:cubicBezTo>
                  <a:pt x="375" y="180"/>
                  <a:pt x="375" y="180"/>
                  <a:pt x="375" y="180"/>
                </a:cubicBezTo>
                <a:cubicBezTo>
                  <a:pt x="352" y="183"/>
                  <a:pt x="352" y="183"/>
                  <a:pt x="352" y="183"/>
                </a:cubicBezTo>
                <a:cubicBezTo>
                  <a:pt x="353" y="182"/>
                  <a:pt x="354" y="180"/>
                  <a:pt x="355" y="178"/>
                </a:cubicBezTo>
                <a:cubicBezTo>
                  <a:pt x="356" y="176"/>
                  <a:pt x="358" y="174"/>
                  <a:pt x="359" y="173"/>
                </a:cubicBezTo>
                <a:cubicBezTo>
                  <a:pt x="360" y="171"/>
                  <a:pt x="361" y="169"/>
                  <a:pt x="362" y="167"/>
                </a:cubicBezTo>
                <a:cubicBezTo>
                  <a:pt x="363" y="165"/>
                  <a:pt x="364" y="163"/>
                  <a:pt x="364" y="162"/>
                </a:cubicBezTo>
                <a:cubicBezTo>
                  <a:pt x="365" y="160"/>
                  <a:pt x="366" y="159"/>
                  <a:pt x="366" y="158"/>
                </a:cubicBezTo>
                <a:cubicBezTo>
                  <a:pt x="367" y="157"/>
                  <a:pt x="367" y="156"/>
                  <a:pt x="368" y="155"/>
                </a:cubicBezTo>
                <a:cubicBezTo>
                  <a:pt x="368" y="154"/>
                  <a:pt x="369" y="153"/>
                  <a:pt x="369" y="152"/>
                </a:cubicBezTo>
                <a:cubicBezTo>
                  <a:pt x="369" y="151"/>
                  <a:pt x="370" y="150"/>
                  <a:pt x="370" y="149"/>
                </a:cubicBezTo>
                <a:cubicBezTo>
                  <a:pt x="380" y="126"/>
                  <a:pt x="384" y="105"/>
                  <a:pt x="383" y="87"/>
                </a:cubicBezTo>
                <a:cubicBezTo>
                  <a:pt x="383" y="68"/>
                  <a:pt x="377" y="52"/>
                  <a:pt x="368" y="39"/>
                </a:cubicBezTo>
                <a:cubicBezTo>
                  <a:pt x="358" y="25"/>
                  <a:pt x="344" y="15"/>
                  <a:pt x="326" y="9"/>
                </a:cubicBezTo>
                <a:cubicBezTo>
                  <a:pt x="308" y="2"/>
                  <a:pt x="286" y="0"/>
                  <a:pt x="261" y="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4" name="Freeform 72"/>
          <p:cNvSpPr>
            <a:spLocks/>
          </p:cNvSpPr>
          <p:nvPr/>
        </p:nvSpPr>
        <p:spPr bwMode="auto">
          <a:xfrm rot="18900000">
            <a:off x="3569160" y="1153557"/>
            <a:ext cx="2380571" cy="2551687"/>
          </a:xfrm>
          <a:custGeom>
            <a:avLst/>
            <a:gdLst>
              <a:gd name="T0" fmla="*/ 3318 w 3325"/>
              <a:gd name="T1" fmla="*/ 1363 h 3564"/>
              <a:gd name="T2" fmla="*/ 1141 w 3325"/>
              <a:gd name="T3" fmla="*/ 1541 h 3564"/>
              <a:gd name="T4" fmla="*/ 15 w 3325"/>
              <a:gd name="T5" fmla="*/ 0 h 3564"/>
              <a:gd name="T6" fmla="*/ 3 w 3325"/>
              <a:gd name="T7" fmla="*/ 0 h 3564"/>
              <a:gd name="T8" fmla="*/ 0 w 3325"/>
              <a:gd name="T9" fmla="*/ 12 h 3564"/>
              <a:gd name="T10" fmla="*/ 1127 w 3325"/>
              <a:gd name="T11" fmla="*/ 1550 h 3564"/>
              <a:gd name="T12" fmla="*/ 426 w 3325"/>
              <a:gd name="T13" fmla="*/ 3555 h 3564"/>
              <a:gd name="T14" fmla="*/ 434 w 3325"/>
              <a:gd name="T15" fmla="*/ 3564 h 3564"/>
              <a:gd name="T16" fmla="*/ 443 w 3325"/>
              <a:gd name="T17" fmla="*/ 3564 h 3564"/>
              <a:gd name="T18" fmla="*/ 1143 w 3325"/>
              <a:gd name="T19" fmla="*/ 1557 h 3564"/>
              <a:gd name="T20" fmla="*/ 3321 w 3325"/>
              <a:gd name="T21" fmla="*/ 1380 h 3564"/>
              <a:gd name="T22" fmla="*/ 3325 w 3325"/>
              <a:gd name="T23" fmla="*/ 1370 h 3564"/>
              <a:gd name="T24" fmla="*/ 3318 w 3325"/>
              <a:gd name="T25" fmla="*/ 1363 h 3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25" h="3564">
                <a:moveTo>
                  <a:pt x="3318" y="1363"/>
                </a:moveTo>
                <a:lnTo>
                  <a:pt x="1141" y="1541"/>
                </a:lnTo>
                <a:lnTo>
                  <a:pt x="15" y="0"/>
                </a:lnTo>
                <a:lnTo>
                  <a:pt x="3" y="0"/>
                </a:lnTo>
                <a:lnTo>
                  <a:pt x="0" y="12"/>
                </a:lnTo>
                <a:lnTo>
                  <a:pt x="1127" y="1550"/>
                </a:lnTo>
                <a:lnTo>
                  <a:pt x="426" y="3555"/>
                </a:lnTo>
                <a:lnTo>
                  <a:pt x="434" y="3564"/>
                </a:lnTo>
                <a:lnTo>
                  <a:pt x="443" y="3564"/>
                </a:lnTo>
                <a:lnTo>
                  <a:pt x="1143" y="1557"/>
                </a:lnTo>
                <a:lnTo>
                  <a:pt x="3321" y="1380"/>
                </a:lnTo>
                <a:lnTo>
                  <a:pt x="3325" y="1370"/>
                </a:lnTo>
                <a:lnTo>
                  <a:pt x="3318" y="1363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5" name="Freeform 65"/>
          <p:cNvSpPr>
            <a:spLocks/>
          </p:cNvSpPr>
          <p:nvPr/>
        </p:nvSpPr>
        <p:spPr bwMode="auto">
          <a:xfrm rot="18900000">
            <a:off x="3498205" y="2868873"/>
            <a:ext cx="704506" cy="1067498"/>
          </a:xfrm>
          <a:custGeom>
            <a:avLst/>
            <a:gdLst>
              <a:gd name="T0" fmla="*/ 0 w 416"/>
              <a:gd name="T1" fmla="*/ 343 h 630"/>
              <a:gd name="T2" fmla="*/ 95 w 416"/>
              <a:gd name="T3" fmla="*/ 0 h 630"/>
              <a:gd name="T4" fmla="*/ 227 w 416"/>
              <a:gd name="T5" fmla="*/ 202 h 630"/>
              <a:gd name="T6" fmla="*/ 231 w 416"/>
              <a:gd name="T7" fmla="*/ 181 h 630"/>
              <a:gd name="T8" fmla="*/ 232 w 416"/>
              <a:gd name="T9" fmla="*/ 175 h 630"/>
              <a:gd name="T10" fmla="*/ 233 w 416"/>
              <a:gd name="T11" fmla="*/ 169 h 630"/>
              <a:gd name="T12" fmla="*/ 234 w 416"/>
              <a:gd name="T13" fmla="*/ 163 h 630"/>
              <a:gd name="T14" fmla="*/ 237 w 416"/>
              <a:gd name="T15" fmla="*/ 153 h 630"/>
              <a:gd name="T16" fmla="*/ 238 w 416"/>
              <a:gd name="T17" fmla="*/ 149 h 630"/>
              <a:gd name="T18" fmla="*/ 238 w 416"/>
              <a:gd name="T19" fmla="*/ 146 h 630"/>
              <a:gd name="T20" fmla="*/ 263 w 416"/>
              <a:gd name="T21" fmla="*/ 94 h 630"/>
              <a:gd name="T22" fmla="*/ 294 w 416"/>
              <a:gd name="T23" fmla="*/ 70 h 630"/>
              <a:gd name="T24" fmla="*/ 306 w 416"/>
              <a:gd name="T25" fmla="*/ 68 h 630"/>
              <a:gd name="T26" fmla="*/ 327 w 416"/>
              <a:gd name="T27" fmla="*/ 74 h 630"/>
              <a:gd name="T28" fmla="*/ 364 w 416"/>
              <a:gd name="T29" fmla="*/ 109 h 630"/>
              <a:gd name="T30" fmla="*/ 394 w 416"/>
              <a:gd name="T31" fmla="*/ 173 h 630"/>
              <a:gd name="T32" fmla="*/ 412 w 416"/>
              <a:gd name="T33" fmla="*/ 252 h 630"/>
              <a:gd name="T34" fmla="*/ 414 w 416"/>
              <a:gd name="T35" fmla="*/ 335 h 630"/>
              <a:gd name="T36" fmla="*/ 400 w 416"/>
              <a:gd name="T37" fmla="*/ 410 h 630"/>
              <a:gd name="T38" fmla="*/ 373 w 416"/>
              <a:gd name="T39" fmla="*/ 462 h 630"/>
              <a:gd name="T40" fmla="*/ 342 w 416"/>
              <a:gd name="T41" fmla="*/ 481 h 630"/>
              <a:gd name="T42" fmla="*/ 335 w 416"/>
              <a:gd name="T43" fmla="*/ 482 h 630"/>
              <a:gd name="T44" fmla="*/ 308 w 416"/>
              <a:gd name="T45" fmla="*/ 474 h 630"/>
              <a:gd name="T46" fmla="*/ 273 w 416"/>
              <a:gd name="T47" fmla="*/ 436 h 630"/>
              <a:gd name="T48" fmla="*/ 271 w 416"/>
              <a:gd name="T49" fmla="*/ 433 h 630"/>
              <a:gd name="T50" fmla="*/ 268 w 416"/>
              <a:gd name="T51" fmla="*/ 428 h 630"/>
              <a:gd name="T52" fmla="*/ 267 w 416"/>
              <a:gd name="T53" fmla="*/ 425 h 630"/>
              <a:gd name="T54" fmla="*/ 264 w 416"/>
              <a:gd name="T55" fmla="*/ 420 h 630"/>
              <a:gd name="T56" fmla="*/ 262 w 416"/>
              <a:gd name="T57" fmla="*/ 416 h 630"/>
              <a:gd name="T58" fmla="*/ 259 w 416"/>
              <a:gd name="T59" fmla="*/ 410 h 630"/>
              <a:gd name="T60" fmla="*/ 257 w 416"/>
              <a:gd name="T61" fmla="*/ 404 h 630"/>
              <a:gd name="T62" fmla="*/ 248 w 416"/>
              <a:gd name="T63" fmla="*/ 384 h 630"/>
              <a:gd name="T64" fmla="*/ 172 w 416"/>
              <a:gd name="T65" fmla="*/ 630 h 630"/>
              <a:gd name="T66" fmla="*/ 0 w 416"/>
              <a:gd name="T67" fmla="*/ 343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16" h="630">
                <a:moveTo>
                  <a:pt x="0" y="343"/>
                </a:moveTo>
                <a:cubicBezTo>
                  <a:pt x="95" y="0"/>
                  <a:pt x="95" y="0"/>
                  <a:pt x="95" y="0"/>
                </a:cubicBezTo>
                <a:cubicBezTo>
                  <a:pt x="227" y="202"/>
                  <a:pt x="227" y="202"/>
                  <a:pt x="227" y="202"/>
                </a:cubicBezTo>
                <a:cubicBezTo>
                  <a:pt x="231" y="181"/>
                  <a:pt x="231" y="181"/>
                  <a:pt x="231" y="181"/>
                </a:cubicBezTo>
                <a:cubicBezTo>
                  <a:pt x="231" y="179"/>
                  <a:pt x="231" y="177"/>
                  <a:pt x="232" y="175"/>
                </a:cubicBezTo>
                <a:cubicBezTo>
                  <a:pt x="232" y="173"/>
                  <a:pt x="232" y="171"/>
                  <a:pt x="233" y="169"/>
                </a:cubicBezTo>
                <a:cubicBezTo>
                  <a:pt x="233" y="167"/>
                  <a:pt x="234" y="165"/>
                  <a:pt x="234" y="163"/>
                </a:cubicBezTo>
                <a:cubicBezTo>
                  <a:pt x="235" y="161"/>
                  <a:pt x="237" y="153"/>
                  <a:pt x="237" y="153"/>
                </a:cubicBezTo>
                <a:cubicBezTo>
                  <a:pt x="238" y="149"/>
                  <a:pt x="238" y="149"/>
                  <a:pt x="238" y="149"/>
                </a:cubicBezTo>
                <a:cubicBezTo>
                  <a:pt x="238" y="146"/>
                  <a:pt x="238" y="146"/>
                  <a:pt x="238" y="146"/>
                </a:cubicBezTo>
                <a:cubicBezTo>
                  <a:pt x="245" y="125"/>
                  <a:pt x="253" y="107"/>
                  <a:pt x="263" y="94"/>
                </a:cubicBezTo>
                <a:cubicBezTo>
                  <a:pt x="273" y="81"/>
                  <a:pt x="283" y="73"/>
                  <a:pt x="294" y="70"/>
                </a:cubicBezTo>
                <a:cubicBezTo>
                  <a:pt x="298" y="69"/>
                  <a:pt x="302" y="68"/>
                  <a:pt x="306" y="68"/>
                </a:cubicBezTo>
                <a:cubicBezTo>
                  <a:pt x="313" y="68"/>
                  <a:pt x="320" y="70"/>
                  <a:pt x="327" y="74"/>
                </a:cubicBezTo>
                <a:cubicBezTo>
                  <a:pt x="340" y="81"/>
                  <a:pt x="352" y="92"/>
                  <a:pt x="364" y="109"/>
                </a:cubicBezTo>
                <a:cubicBezTo>
                  <a:pt x="376" y="127"/>
                  <a:pt x="386" y="148"/>
                  <a:pt x="394" y="173"/>
                </a:cubicBezTo>
                <a:cubicBezTo>
                  <a:pt x="402" y="198"/>
                  <a:pt x="408" y="224"/>
                  <a:pt x="412" y="252"/>
                </a:cubicBezTo>
                <a:cubicBezTo>
                  <a:pt x="415" y="280"/>
                  <a:pt x="416" y="308"/>
                  <a:pt x="414" y="335"/>
                </a:cubicBezTo>
                <a:cubicBezTo>
                  <a:pt x="412" y="363"/>
                  <a:pt x="408" y="388"/>
                  <a:pt x="400" y="410"/>
                </a:cubicBezTo>
                <a:cubicBezTo>
                  <a:pt x="393" y="432"/>
                  <a:pt x="384" y="449"/>
                  <a:pt x="373" y="462"/>
                </a:cubicBezTo>
                <a:cubicBezTo>
                  <a:pt x="364" y="473"/>
                  <a:pt x="353" y="479"/>
                  <a:pt x="342" y="481"/>
                </a:cubicBezTo>
                <a:cubicBezTo>
                  <a:pt x="340" y="482"/>
                  <a:pt x="337" y="482"/>
                  <a:pt x="335" y="482"/>
                </a:cubicBezTo>
                <a:cubicBezTo>
                  <a:pt x="326" y="482"/>
                  <a:pt x="317" y="479"/>
                  <a:pt x="308" y="474"/>
                </a:cubicBezTo>
                <a:cubicBezTo>
                  <a:pt x="296" y="466"/>
                  <a:pt x="284" y="453"/>
                  <a:pt x="273" y="436"/>
                </a:cubicBezTo>
                <a:cubicBezTo>
                  <a:pt x="271" y="433"/>
                  <a:pt x="271" y="433"/>
                  <a:pt x="271" y="433"/>
                </a:cubicBezTo>
                <a:cubicBezTo>
                  <a:pt x="268" y="428"/>
                  <a:pt x="268" y="428"/>
                  <a:pt x="268" y="428"/>
                </a:cubicBezTo>
                <a:cubicBezTo>
                  <a:pt x="268" y="427"/>
                  <a:pt x="267" y="426"/>
                  <a:pt x="267" y="425"/>
                </a:cubicBezTo>
                <a:cubicBezTo>
                  <a:pt x="266" y="423"/>
                  <a:pt x="265" y="422"/>
                  <a:pt x="264" y="420"/>
                </a:cubicBezTo>
                <a:cubicBezTo>
                  <a:pt x="263" y="418"/>
                  <a:pt x="263" y="417"/>
                  <a:pt x="262" y="416"/>
                </a:cubicBezTo>
                <a:cubicBezTo>
                  <a:pt x="262" y="416"/>
                  <a:pt x="260" y="411"/>
                  <a:pt x="259" y="410"/>
                </a:cubicBezTo>
                <a:cubicBezTo>
                  <a:pt x="258" y="408"/>
                  <a:pt x="257" y="406"/>
                  <a:pt x="257" y="404"/>
                </a:cubicBezTo>
                <a:cubicBezTo>
                  <a:pt x="248" y="384"/>
                  <a:pt x="248" y="384"/>
                  <a:pt x="248" y="384"/>
                </a:cubicBezTo>
                <a:cubicBezTo>
                  <a:pt x="172" y="630"/>
                  <a:pt x="172" y="630"/>
                  <a:pt x="172" y="630"/>
                </a:cubicBezTo>
                <a:lnTo>
                  <a:pt x="0" y="343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6" name="Freeform 68"/>
          <p:cNvSpPr>
            <a:spLocks/>
          </p:cNvSpPr>
          <p:nvPr/>
        </p:nvSpPr>
        <p:spPr bwMode="auto">
          <a:xfrm rot="18900000">
            <a:off x="3669802" y="1312045"/>
            <a:ext cx="1026689" cy="706654"/>
          </a:xfrm>
          <a:custGeom>
            <a:avLst/>
            <a:gdLst>
              <a:gd name="T0" fmla="*/ 289 w 606"/>
              <a:gd name="T1" fmla="*/ 417 h 417"/>
              <a:gd name="T2" fmla="*/ 227 w 606"/>
              <a:gd name="T3" fmla="*/ 410 h 417"/>
              <a:gd name="T4" fmla="*/ 147 w 606"/>
              <a:gd name="T5" fmla="*/ 386 h 417"/>
              <a:gd name="T6" fmla="*/ 76 w 606"/>
              <a:gd name="T7" fmla="*/ 348 h 417"/>
              <a:gd name="T8" fmla="*/ 24 w 606"/>
              <a:gd name="T9" fmla="*/ 301 h 417"/>
              <a:gd name="T10" fmla="*/ 2 w 606"/>
              <a:gd name="T11" fmla="*/ 255 h 417"/>
              <a:gd name="T12" fmla="*/ 9 w 606"/>
              <a:gd name="T13" fmla="*/ 220 h 417"/>
              <a:gd name="T14" fmla="*/ 43 w 606"/>
              <a:gd name="T15" fmla="*/ 194 h 417"/>
              <a:gd name="T16" fmla="*/ 102 w 606"/>
              <a:gd name="T17" fmla="*/ 183 h 417"/>
              <a:gd name="T18" fmla="*/ 111 w 606"/>
              <a:gd name="T19" fmla="*/ 183 h 417"/>
              <a:gd name="T20" fmla="*/ 116 w 606"/>
              <a:gd name="T21" fmla="*/ 183 h 417"/>
              <a:gd name="T22" fmla="*/ 122 w 606"/>
              <a:gd name="T23" fmla="*/ 183 h 417"/>
              <a:gd name="T24" fmla="*/ 128 w 606"/>
              <a:gd name="T25" fmla="*/ 184 h 417"/>
              <a:gd name="T26" fmla="*/ 134 w 606"/>
              <a:gd name="T27" fmla="*/ 184 h 417"/>
              <a:gd name="T28" fmla="*/ 141 w 606"/>
              <a:gd name="T29" fmla="*/ 185 h 417"/>
              <a:gd name="T30" fmla="*/ 161 w 606"/>
              <a:gd name="T31" fmla="*/ 187 h 417"/>
              <a:gd name="T32" fmla="*/ 135 w 606"/>
              <a:gd name="T33" fmla="*/ 155 h 417"/>
              <a:gd name="T34" fmla="*/ 13 w 606"/>
              <a:gd name="T35" fmla="*/ 7 h 417"/>
              <a:gd name="T36" fmla="*/ 387 w 606"/>
              <a:gd name="T37" fmla="*/ 0 h 417"/>
              <a:gd name="T38" fmla="*/ 606 w 606"/>
              <a:gd name="T39" fmla="*/ 245 h 417"/>
              <a:gd name="T40" fmla="*/ 333 w 606"/>
              <a:gd name="T41" fmla="*/ 257 h 417"/>
              <a:gd name="T42" fmla="*/ 348 w 606"/>
              <a:gd name="T43" fmla="*/ 271 h 417"/>
              <a:gd name="T44" fmla="*/ 353 w 606"/>
              <a:gd name="T45" fmla="*/ 274 h 417"/>
              <a:gd name="T46" fmla="*/ 357 w 606"/>
              <a:gd name="T47" fmla="*/ 278 h 417"/>
              <a:gd name="T48" fmla="*/ 361 w 606"/>
              <a:gd name="T49" fmla="*/ 282 h 417"/>
              <a:gd name="T50" fmla="*/ 365 w 606"/>
              <a:gd name="T51" fmla="*/ 287 h 417"/>
              <a:gd name="T52" fmla="*/ 370 w 606"/>
              <a:gd name="T53" fmla="*/ 292 h 417"/>
              <a:gd name="T54" fmla="*/ 372 w 606"/>
              <a:gd name="T55" fmla="*/ 294 h 417"/>
              <a:gd name="T56" fmla="*/ 397 w 606"/>
              <a:gd name="T57" fmla="*/ 339 h 417"/>
              <a:gd name="T58" fmla="*/ 393 w 606"/>
              <a:gd name="T59" fmla="*/ 376 h 417"/>
              <a:gd name="T60" fmla="*/ 363 w 606"/>
              <a:gd name="T61" fmla="*/ 403 h 417"/>
              <a:gd name="T62" fmla="*/ 304 w 606"/>
              <a:gd name="T63" fmla="*/ 416 h 417"/>
              <a:gd name="T64" fmla="*/ 289 w 606"/>
              <a:gd name="T65" fmla="*/ 417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06" h="417">
                <a:moveTo>
                  <a:pt x="289" y="417"/>
                </a:moveTo>
                <a:cubicBezTo>
                  <a:pt x="269" y="417"/>
                  <a:pt x="248" y="415"/>
                  <a:pt x="227" y="410"/>
                </a:cubicBezTo>
                <a:cubicBezTo>
                  <a:pt x="200" y="405"/>
                  <a:pt x="173" y="397"/>
                  <a:pt x="147" y="386"/>
                </a:cubicBezTo>
                <a:cubicBezTo>
                  <a:pt x="121" y="375"/>
                  <a:pt x="97" y="363"/>
                  <a:pt x="76" y="348"/>
                </a:cubicBezTo>
                <a:cubicBezTo>
                  <a:pt x="54" y="333"/>
                  <a:pt x="37" y="317"/>
                  <a:pt x="24" y="301"/>
                </a:cubicBezTo>
                <a:cubicBezTo>
                  <a:pt x="12" y="285"/>
                  <a:pt x="4" y="269"/>
                  <a:pt x="2" y="255"/>
                </a:cubicBezTo>
                <a:cubicBezTo>
                  <a:pt x="0" y="242"/>
                  <a:pt x="3" y="230"/>
                  <a:pt x="9" y="220"/>
                </a:cubicBezTo>
                <a:cubicBezTo>
                  <a:pt x="16" y="209"/>
                  <a:pt x="28" y="201"/>
                  <a:pt x="43" y="194"/>
                </a:cubicBezTo>
                <a:cubicBezTo>
                  <a:pt x="59" y="188"/>
                  <a:pt x="79" y="184"/>
                  <a:pt x="102" y="183"/>
                </a:cubicBezTo>
                <a:cubicBezTo>
                  <a:pt x="111" y="183"/>
                  <a:pt x="111" y="183"/>
                  <a:pt x="111" y="183"/>
                </a:cubicBezTo>
                <a:cubicBezTo>
                  <a:pt x="111" y="183"/>
                  <a:pt x="115" y="183"/>
                  <a:pt x="116" y="183"/>
                </a:cubicBezTo>
                <a:cubicBezTo>
                  <a:pt x="118" y="183"/>
                  <a:pt x="120" y="183"/>
                  <a:pt x="122" y="183"/>
                </a:cubicBezTo>
                <a:cubicBezTo>
                  <a:pt x="124" y="183"/>
                  <a:pt x="126" y="183"/>
                  <a:pt x="128" y="184"/>
                </a:cubicBezTo>
                <a:cubicBezTo>
                  <a:pt x="134" y="184"/>
                  <a:pt x="134" y="184"/>
                  <a:pt x="134" y="184"/>
                </a:cubicBezTo>
                <a:cubicBezTo>
                  <a:pt x="137" y="184"/>
                  <a:pt x="139" y="184"/>
                  <a:pt x="141" y="185"/>
                </a:cubicBezTo>
                <a:cubicBezTo>
                  <a:pt x="161" y="187"/>
                  <a:pt x="161" y="187"/>
                  <a:pt x="161" y="187"/>
                </a:cubicBezTo>
                <a:cubicBezTo>
                  <a:pt x="135" y="155"/>
                  <a:pt x="135" y="155"/>
                  <a:pt x="135" y="155"/>
                </a:cubicBezTo>
                <a:cubicBezTo>
                  <a:pt x="13" y="7"/>
                  <a:pt x="13" y="7"/>
                  <a:pt x="13" y="7"/>
                </a:cubicBezTo>
                <a:cubicBezTo>
                  <a:pt x="387" y="0"/>
                  <a:pt x="387" y="0"/>
                  <a:pt x="387" y="0"/>
                </a:cubicBezTo>
                <a:cubicBezTo>
                  <a:pt x="606" y="245"/>
                  <a:pt x="606" y="245"/>
                  <a:pt x="606" y="245"/>
                </a:cubicBezTo>
                <a:cubicBezTo>
                  <a:pt x="333" y="257"/>
                  <a:pt x="333" y="257"/>
                  <a:pt x="333" y="257"/>
                </a:cubicBezTo>
                <a:cubicBezTo>
                  <a:pt x="348" y="271"/>
                  <a:pt x="348" y="271"/>
                  <a:pt x="348" y="271"/>
                </a:cubicBezTo>
                <a:cubicBezTo>
                  <a:pt x="350" y="272"/>
                  <a:pt x="351" y="273"/>
                  <a:pt x="353" y="274"/>
                </a:cubicBezTo>
                <a:cubicBezTo>
                  <a:pt x="357" y="278"/>
                  <a:pt x="357" y="278"/>
                  <a:pt x="357" y="278"/>
                </a:cubicBezTo>
                <a:cubicBezTo>
                  <a:pt x="361" y="282"/>
                  <a:pt x="361" y="282"/>
                  <a:pt x="361" y="282"/>
                </a:cubicBezTo>
                <a:cubicBezTo>
                  <a:pt x="362" y="283"/>
                  <a:pt x="365" y="287"/>
                  <a:pt x="365" y="287"/>
                </a:cubicBezTo>
                <a:cubicBezTo>
                  <a:pt x="370" y="292"/>
                  <a:pt x="370" y="292"/>
                  <a:pt x="370" y="292"/>
                </a:cubicBezTo>
                <a:cubicBezTo>
                  <a:pt x="372" y="294"/>
                  <a:pt x="372" y="294"/>
                  <a:pt x="372" y="294"/>
                </a:cubicBezTo>
                <a:cubicBezTo>
                  <a:pt x="385" y="309"/>
                  <a:pt x="393" y="325"/>
                  <a:pt x="397" y="339"/>
                </a:cubicBezTo>
                <a:cubicBezTo>
                  <a:pt x="400" y="353"/>
                  <a:pt x="399" y="365"/>
                  <a:pt x="393" y="376"/>
                </a:cubicBezTo>
                <a:cubicBezTo>
                  <a:pt x="387" y="387"/>
                  <a:pt x="377" y="396"/>
                  <a:pt x="363" y="403"/>
                </a:cubicBezTo>
                <a:cubicBezTo>
                  <a:pt x="347" y="410"/>
                  <a:pt x="328" y="415"/>
                  <a:pt x="304" y="416"/>
                </a:cubicBezTo>
                <a:cubicBezTo>
                  <a:pt x="299" y="417"/>
                  <a:pt x="294" y="417"/>
                  <a:pt x="289" y="417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7" name="Freeform 71"/>
          <p:cNvSpPr>
            <a:spLocks/>
          </p:cNvSpPr>
          <p:nvPr/>
        </p:nvSpPr>
        <p:spPr bwMode="auto">
          <a:xfrm rot="18900000">
            <a:off x="4971259" y="2202249"/>
            <a:ext cx="999482" cy="927170"/>
          </a:xfrm>
          <a:custGeom>
            <a:avLst/>
            <a:gdLst>
              <a:gd name="T0" fmla="*/ 172 w 590"/>
              <a:gd name="T1" fmla="*/ 301 h 547"/>
              <a:gd name="T2" fmla="*/ 156 w 590"/>
              <a:gd name="T3" fmla="*/ 305 h 547"/>
              <a:gd name="T4" fmla="*/ 150 w 590"/>
              <a:gd name="T5" fmla="*/ 307 h 547"/>
              <a:gd name="T6" fmla="*/ 144 w 590"/>
              <a:gd name="T7" fmla="*/ 308 h 547"/>
              <a:gd name="T8" fmla="*/ 138 w 590"/>
              <a:gd name="T9" fmla="*/ 310 h 547"/>
              <a:gd name="T10" fmla="*/ 132 w 590"/>
              <a:gd name="T11" fmla="*/ 311 h 547"/>
              <a:gd name="T12" fmla="*/ 123 w 590"/>
              <a:gd name="T13" fmla="*/ 313 h 547"/>
              <a:gd name="T14" fmla="*/ 121 w 590"/>
              <a:gd name="T15" fmla="*/ 313 h 547"/>
              <a:gd name="T16" fmla="*/ 95 w 590"/>
              <a:gd name="T17" fmla="*/ 315 h 547"/>
              <a:gd name="T18" fmla="*/ 60 w 590"/>
              <a:gd name="T19" fmla="*/ 310 h 547"/>
              <a:gd name="T20" fmla="*/ 19 w 590"/>
              <a:gd name="T21" fmla="*/ 286 h 547"/>
              <a:gd name="T22" fmla="*/ 2 w 590"/>
              <a:gd name="T23" fmla="*/ 244 h 547"/>
              <a:gd name="T24" fmla="*/ 11 w 590"/>
              <a:gd name="T25" fmla="*/ 185 h 547"/>
              <a:gd name="T26" fmla="*/ 50 w 590"/>
              <a:gd name="T27" fmla="*/ 120 h 547"/>
              <a:gd name="T28" fmla="*/ 109 w 590"/>
              <a:gd name="T29" fmla="*/ 63 h 547"/>
              <a:gd name="T30" fmla="*/ 180 w 590"/>
              <a:gd name="T31" fmla="*/ 21 h 547"/>
              <a:gd name="T32" fmla="*/ 254 w 590"/>
              <a:gd name="T33" fmla="*/ 1 h 547"/>
              <a:gd name="T34" fmla="*/ 273 w 590"/>
              <a:gd name="T35" fmla="*/ 0 h 547"/>
              <a:gd name="T36" fmla="*/ 315 w 590"/>
              <a:gd name="T37" fmla="*/ 6 h 547"/>
              <a:gd name="T38" fmla="*/ 353 w 590"/>
              <a:gd name="T39" fmla="*/ 33 h 547"/>
              <a:gd name="T40" fmla="*/ 367 w 590"/>
              <a:gd name="T41" fmla="*/ 77 h 547"/>
              <a:gd name="T42" fmla="*/ 355 w 590"/>
              <a:gd name="T43" fmla="*/ 135 h 547"/>
              <a:gd name="T44" fmla="*/ 354 w 590"/>
              <a:gd name="T45" fmla="*/ 139 h 547"/>
              <a:gd name="T46" fmla="*/ 351 w 590"/>
              <a:gd name="T47" fmla="*/ 145 h 547"/>
              <a:gd name="T48" fmla="*/ 349 w 590"/>
              <a:gd name="T49" fmla="*/ 148 h 547"/>
              <a:gd name="T50" fmla="*/ 346 w 590"/>
              <a:gd name="T51" fmla="*/ 153 h 547"/>
              <a:gd name="T52" fmla="*/ 344 w 590"/>
              <a:gd name="T53" fmla="*/ 158 h 547"/>
              <a:gd name="T54" fmla="*/ 341 w 590"/>
              <a:gd name="T55" fmla="*/ 162 h 547"/>
              <a:gd name="T56" fmla="*/ 340 w 590"/>
              <a:gd name="T57" fmla="*/ 164 h 547"/>
              <a:gd name="T58" fmla="*/ 337 w 590"/>
              <a:gd name="T59" fmla="*/ 169 h 547"/>
              <a:gd name="T60" fmla="*/ 328 w 590"/>
              <a:gd name="T61" fmla="*/ 184 h 547"/>
              <a:gd name="T62" fmla="*/ 590 w 590"/>
              <a:gd name="T63" fmla="*/ 151 h 547"/>
              <a:gd name="T64" fmla="*/ 438 w 590"/>
              <a:gd name="T65" fmla="*/ 489 h 547"/>
              <a:gd name="T66" fmla="*/ 72 w 590"/>
              <a:gd name="T67" fmla="*/ 547 h 547"/>
              <a:gd name="T68" fmla="*/ 172 w 590"/>
              <a:gd name="T69" fmla="*/ 301 h 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90" h="547">
                <a:moveTo>
                  <a:pt x="172" y="301"/>
                </a:moveTo>
                <a:cubicBezTo>
                  <a:pt x="156" y="305"/>
                  <a:pt x="156" y="305"/>
                  <a:pt x="156" y="305"/>
                </a:cubicBezTo>
                <a:cubicBezTo>
                  <a:pt x="154" y="306"/>
                  <a:pt x="152" y="306"/>
                  <a:pt x="150" y="307"/>
                </a:cubicBezTo>
                <a:cubicBezTo>
                  <a:pt x="148" y="307"/>
                  <a:pt x="146" y="308"/>
                  <a:pt x="144" y="308"/>
                </a:cubicBezTo>
                <a:cubicBezTo>
                  <a:pt x="138" y="310"/>
                  <a:pt x="138" y="310"/>
                  <a:pt x="138" y="310"/>
                </a:cubicBezTo>
                <a:cubicBezTo>
                  <a:pt x="136" y="310"/>
                  <a:pt x="134" y="311"/>
                  <a:pt x="132" y="311"/>
                </a:cubicBezTo>
                <a:cubicBezTo>
                  <a:pt x="132" y="311"/>
                  <a:pt x="124" y="312"/>
                  <a:pt x="123" y="313"/>
                </a:cubicBezTo>
                <a:cubicBezTo>
                  <a:pt x="121" y="313"/>
                  <a:pt x="121" y="313"/>
                  <a:pt x="121" y="313"/>
                </a:cubicBezTo>
                <a:cubicBezTo>
                  <a:pt x="112" y="314"/>
                  <a:pt x="103" y="315"/>
                  <a:pt x="95" y="315"/>
                </a:cubicBezTo>
                <a:cubicBezTo>
                  <a:pt x="82" y="315"/>
                  <a:pt x="70" y="313"/>
                  <a:pt x="60" y="310"/>
                </a:cubicBezTo>
                <a:cubicBezTo>
                  <a:pt x="43" y="305"/>
                  <a:pt x="29" y="297"/>
                  <a:pt x="19" y="286"/>
                </a:cubicBezTo>
                <a:cubicBezTo>
                  <a:pt x="9" y="275"/>
                  <a:pt x="4" y="260"/>
                  <a:pt x="2" y="244"/>
                </a:cubicBezTo>
                <a:cubicBezTo>
                  <a:pt x="0" y="226"/>
                  <a:pt x="3" y="206"/>
                  <a:pt x="11" y="185"/>
                </a:cubicBezTo>
                <a:cubicBezTo>
                  <a:pt x="20" y="163"/>
                  <a:pt x="33" y="142"/>
                  <a:pt x="50" y="120"/>
                </a:cubicBezTo>
                <a:cubicBezTo>
                  <a:pt x="66" y="100"/>
                  <a:pt x="86" y="80"/>
                  <a:pt x="109" y="63"/>
                </a:cubicBezTo>
                <a:cubicBezTo>
                  <a:pt x="131" y="46"/>
                  <a:pt x="155" y="32"/>
                  <a:pt x="180" y="21"/>
                </a:cubicBezTo>
                <a:cubicBezTo>
                  <a:pt x="206" y="10"/>
                  <a:pt x="231" y="3"/>
                  <a:pt x="254" y="1"/>
                </a:cubicBezTo>
                <a:cubicBezTo>
                  <a:pt x="261" y="0"/>
                  <a:pt x="267" y="0"/>
                  <a:pt x="273" y="0"/>
                </a:cubicBezTo>
                <a:cubicBezTo>
                  <a:pt x="289" y="0"/>
                  <a:pt x="303" y="2"/>
                  <a:pt x="315" y="6"/>
                </a:cubicBezTo>
                <a:cubicBezTo>
                  <a:pt x="331" y="12"/>
                  <a:pt x="344" y="21"/>
                  <a:pt x="353" y="33"/>
                </a:cubicBezTo>
                <a:cubicBezTo>
                  <a:pt x="362" y="45"/>
                  <a:pt x="367" y="60"/>
                  <a:pt x="367" y="77"/>
                </a:cubicBezTo>
                <a:cubicBezTo>
                  <a:pt x="368" y="95"/>
                  <a:pt x="364" y="115"/>
                  <a:pt x="355" y="135"/>
                </a:cubicBezTo>
                <a:cubicBezTo>
                  <a:pt x="355" y="136"/>
                  <a:pt x="354" y="139"/>
                  <a:pt x="354" y="139"/>
                </a:cubicBezTo>
                <a:cubicBezTo>
                  <a:pt x="351" y="145"/>
                  <a:pt x="351" y="145"/>
                  <a:pt x="351" y="145"/>
                </a:cubicBezTo>
                <a:cubicBezTo>
                  <a:pt x="349" y="148"/>
                  <a:pt x="349" y="148"/>
                  <a:pt x="349" y="148"/>
                </a:cubicBezTo>
                <a:cubicBezTo>
                  <a:pt x="346" y="153"/>
                  <a:pt x="346" y="153"/>
                  <a:pt x="346" y="153"/>
                </a:cubicBezTo>
                <a:cubicBezTo>
                  <a:pt x="346" y="155"/>
                  <a:pt x="345" y="157"/>
                  <a:pt x="344" y="158"/>
                </a:cubicBezTo>
                <a:cubicBezTo>
                  <a:pt x="343" y="160"/>
                  <a:pt x="342" y="161"/>
                  <a:pt x="341" y="162"/>
                </a:cubicBezTo>
                <a:cubicBezTo>
                  <a:pt x="340" y="164"/>
                  <a:pt x="340" y="164"/>
                  <a:pt x="340" y="164"/>
                </a:cubicBezTo>
                <a:cubicBezTo>
                  <a:pt x="339" y="165"/>
                  <a:pt x="338" y="167"/>
                  <a:pt x="337" y="169"/>
                </a:cubicBezTo>
                <a:cubicBezTo>
                  <a:pt x="328" y="184"/>
                  <a:pt x="328" y="184"/>
                  <a:pt x="328" y="184"/>
                </a:cubicBezTo>
                <a:cubicBezTo>
                  <a:pt x="590" y="151"/>
                  <a:pt x="590" y="151"/>
                  <a:pt x="590" y="151"/>
                </a:cubicBezTo>
                <a:cubicBezTo>
                  <a:pt x="438" y="489"/>
                  <a:pt x="438" y="489"/>
                  <a:pt x="438" y="489"/>
                </a:cubicBezTo>
                <a:cubicBezTo>
                  <a:pt x="72" y="547"/>
                  <a:pt x="72" y="547"/>
                  <a:pt x="72" y="547"/>
                </a:cubicBezTo>
                <a:lnTo>
                  <a:pt x="172" y="301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cxnSp>
        <p:nvCxnSpPr>
          <p:cNvPr id="59" name="Straight Connector 41"/>
          <p:cNvCxnSpPr/>
          <p:nvPr/>
        </p:nvCxnSpPr>
        <p:spPr>
          <a:xfrm flipH="1">
            <a:off x="2401680" y="3604189"/>
            <a:ext cx="1246777" cy="0"/>
          </a:xfrm>
          <a:prstGeom prst="line">
            <a:avLst/>
          </a:prstGeom>
          <a:ln>
            <a:solidFill>
              <a:schemeClr val="bg2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1436"/>
          <p:cNvSpPr>
            <a:spLocks noChangeArrowheads="1"/>
          </p:cNvSpPr>
          <p:nvPr/>
        </p:nvSpPr>
        <p:spPr bwMode="auto">
          <a:xfrm>
            <a:off x="645543" y="1977477"/>
            <a:ext cx="1717127" cy="1938992"/>
          </a:xfrm>
          <a:prstGeom prst="rect">
            <a:avLst/>
          </a:prstGeom>
          <a:extLst/>
        </p:spPr>
        <p:txBody>
          <a:bodyPr vert="horz" wrap="square" lIns="68580" tIns="34290" rIns="68580" bIns="34290" rtlCol="0">
            <a:spAutoFit/>
          </a:bodyPr>
          <a:lstStyle/>
          <a:p>
            <a:pPr algn="r">
              <a:buFont typeface="Arial" pitchFamily="34" charset="0"/>
              <a:buNone/>
            </a:pPr>
            <a:r>
              <a:rPr lang="es-AR" sz="1350" b="1" dirty="0" smtClean="0">
                <a:solidFill>
                  <a:srgbClr val="273339"/>
                </a:solidFill>
              </a:rPr>
              <a:t>Descripción de los elementos y formas correctas para la toma de temperatura.</a:t>
            </a:r>
          </a:p>
          <a:p>
            <a:pPr algn="r">
              <a:buFont typeface="Arial" pitchFamily="34" charset="0"/>
              <a:buNone/>
            </a:pPr>
            <a:r>
              <a:rPr lang="es-AR" sz="1350" b="1" dirty="0" smtClean="0">
                <a:solidFill>
                  <a:srgbClr val="273339"/>
                </a:solidFill>
              </a:rPr>
              <a:t>Actuación frente a casos febriles en la compañía y/o de terceros.  </a:t>
            </a:r>
            <a:endParaRPr lang="es-AR" sz="1350" b="1" dirty="0">
              <a:solidFill>
                <a:srgbClr val="273339"/>
              </a:solidFill>
            </a:endParaRPr>
          </a:p>
        </p:txBody>
      </p:sp>
      <p:pic>
        <p:nvPicPr>
          <p:cNvPr id="40" name="Imagen 39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7722" y="590275"/>
            <a:ext cx="2571290" cy="1442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Imagen 41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4656" y="1780696"/>
            <a:ext cx="2571290" cy="1442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Imagen 42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7636" y="3055391"/>
            <a:ext cx="2571290" cy="1442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5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767" y="1351763"/>
            <a:ext cx="2641155" cy="3725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" name="Google Shape;92;p14"/>
          <p:cNvSpPr txBox="1"/>
          <p:nvPr/>
        </p:nvSpPr>
        <p:spPr>
          <a:xfrm>
            <a:off x="227846" y="575058"/>
            <a:ext cx="8794728" cy="104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>
              <a:buSzPts val="2200"/>
            </a:pPr>
            <a:r>
              <a:rPr lang="es-ES" sz="16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Emisión de check-list </a:t>
            </a:r>
            <a:r>
              <a:rPr lang="es-ES" sz="16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destinados a </a:t>
            </a:r>
            <a:r>
              <a:rPr lang="es-ES" sz="16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verificar en </a:t>
            </a:r>
            <a:r>
              <a:rPr lang="es-ES" sz="16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campo </a:t>
            </a:r>
            <a:r>
              <a:rPr lang="es-ES" sz="16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(</a:t>
            </a:r>
            <a:r>
              <a:rPr lang="es-ES" sz="16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en nuestras instalaciones, como así también en obras de </a:t>
            </a:r>
            <a:r>
              <a:rPr lang="es-ES" sz="16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terceros) el </a:t>
            </a:r>
            <a:r>
              <a:rPr lang="es-ES" sz="16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cumplimiento de los protocolos COVID-19 emitidos por </a:t>
            </a:r>
            <a:r>
              <a:rPr lang="es-ES" sz="16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la compañía. 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4;p14"/>
          <p:cNvSpPr txBox="1"/>
          <p:nvPr/>
        </p:nvSpPr>
        <p:spPr>
          <a:xfrm>
            <a:off x="7072874" y="4623650"/>
            <a:ext cx="19497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 algn="ctr">
              <a:buSzPts val="900"/>
            </a:pPr>
            <a:r>
              <a:rPr lang="es-ES" sz="8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ACTUACIONES FRENTE AL COVID - 19</a:t>
            </a:r>
            <a:endParaRPr lang="es-ES" sz="800" dirty="0"/>
          </a:p>
        </p:txBody>
      </p:sp>
      <p:pic>
        <p:nvPicPr>
          <p:cNvPr id="2" name="Imagen 1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8179" y="1351763"/>
            <a:ext cx="2697593" cy="37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1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4;p14"/>
          <p:cNvSpPr txBox="1"/>
          <p:nvPr/>
        </p:nvSpPr>
        <p:spPr>
          <a:xfrm>
            <a:off x="7072874" y="4623650"/>
            <a:ext cx="19497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 algn="ctr">
              <a:buSzPts val="900"/>
            </a:pPr>
            <a:r>
              <a:rPr lang="es-ES" sz="8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ACTUACIONES FRENTE AL COVID - 19</a:t>
            </a:r>
            <a:endParaRPr lang="es-ES" sz="800" dirty="0"/>
          </a:p>
        </p:txBody>
      </p:sp>
      <p:sp>
        <p:nvSpPr>
          <p:cNvPr id="6" name="Google Shape;92;p14"/>
          <p:cNvSpPr txBox="1"/>
          <p:nvPr/>
        </p:nvSpPr>
        <p:spPr>
          <a:xfrm>
            <a:off x="227846" y="638122"/>
            <a:ext cx="8719085" cy="104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>
              <a:buSzPts val="2200"/>
            </a:pPr>
            <a:r>
              <a:rPr lang="es-ES" sz="16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Tríptico que se entrega a los proveedores para el </a:t>
            </a:r>
            <a:r>
              <a:rPr lang="es-ES" sz="16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cumplimiento de los protocolos </a:t>
            </a:r>
            <a:r>
              <a:rPr lang="es-ES" sz="16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COVID-19 </a:t>
            </a:r>
            <a:r>
              <a:rPr lang="es-ES" sz="16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emitidos por </a:t>
            </a:r>
            <a:r>
              <a:rPr lang="es-ES" sz="16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la compañía. 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846" y="1226180"/>
            <a:ext cx="4210147" cy="2974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4148" y="1510564"/>
            <a:ext cx="4226177" cy="2974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7"/>
          <p:cNvSpPr/>
          <p:nvPr/>
        </p:nvSpPr>
        <p:spPr>
          <a:xfrm>
            <a:off x="0" y="859221"/>
            <a:ext cx="9144000" cy="966329"/>
          </a:xfrm>
          <a:prstGeom prst="rect">
            <a:avLst/>
          </a:prstGeom>
          <a:gradFill flip="none" rotWithShape="1">
            <a:gsLst>
              <a:gs pos="57000">
                <a:schemeClr val="bg1"/>
              </a:gs>
              <a:gs pos="0">
                <a:schemeClr val="accent2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1" name="Group 42"/>
          <p:cNvGrpSpPr/>
          <p:nvPr/>
        </p:nvGrpSpPr>
        <p:grpSpPr>
          <a:xfrm>
            <a:off x="361951" y="1647581"/>
            <a:ext cx="8420101" cy="1874914"/>
            <a:chOff x="482600" y="2208213"/>
            <a:chExt cx="11226801" cy="2499885"/>
          </a:xfrm>
        </p:grpSpPr>
        <p:grpSp>
          <p:nvGrpSpPr>
            <p:cNvPr id="12" name="Group 43"/>
            <p:cNvGrpSpPr/>
            <p:nvPr/>
          </p:nvGrpSpPr>
          <p:grpSpPr>
            <a:xfrm>
              <a:off x="482600" y="2208213"/>
              <a:ext cx="1641399" cy="2499885"/>
              <a:chOff x="838200" y="2208213"/>
              <a:chExt cx="1724025" cy="2625725"/>
            </a:xfrm>
          </p:grpSpPr>
          <p:sp>
            <p:nvSpPr>
              <p:cNvPr id="34" name="Freeform 89"/>
              <p:cNvSpPr>
                <a:spLocks/>
              </p:cNvSpPr>
              <p:nvPr/>
            </p:nvSpPr>
            <p:spPr bwMode="auto">
              <a:xfrm>
                <a:off x="839787" y="2217738"/>
                <a:ext cx="1558925" cy="2616200"/>
              </a:xfrm>
              <a:custGeom>
                <a:avLst/>
                <a:gdLst>
                  <a:gd name="T0" fmla="*/ 3929 w 3929"/>
                  <a:gd name="T1" fmla="*/ 0 h 6590"/>
                  <a:gd name="T2" fmla="*/ 3907 w 3929"/>
                  <a:gd name="T3" fmla="*/ 0 h 6590"/>
                  <a:gd name="T4" fmla="*/ 3864 w 3929"/>
                  <a:gd name="T5" fmla="*/ 6 h 6590"/>
                  <a:gd name="T6" fmla="*/ 3802 w 3929"/>
                  <a:gd name="T7" fmla="*/ 27 h 6590"/>
                  <a:gd name="T8" fmla="*/ 3725 w 3929"/>
                  <a:gd name="T9" fmla="*/ 73 h 6590"/>
                  <a:gd name="T10" fmla="*/ 3658 w 3929"/>
                  <a:gd name="T11" fmla="*/ 141 h 6590"/>
                  <a:gd name="T12" fmla="*/ 3600 w 3929"/>
                  <a:gd name="T13" fmla="*/ 226 h 6590"/>
                  <a:gd name="T14" fmla="*/ 3554 w 3929"/>
                  <a:gd name="T15" fmla="*/ 326 h 6590"/>
                  <a:gd name="T16" fmla="*/ 3522 w 3929"/>
                  <a:gd name="T17" fmla="*/ 438 h 6590"/>
                  <a:gd name="T18" fmla="*/ 3505 w 3929"/>
                  <a:gd name="T19" fmla="*/ 560 h 6590"/>
                  <a:gd name="T20" fmla="*/ 3504 w 3929"/>
                  <a:gd name="T21" fmla="*/ 624 h 6590"/>
                  <a:gd name="T22" fmla="*/ 3504 w 3929"/>
                  <a:gd name="T23" fmla="*/ 624 h 6590"/>
                  <a:gd name="T24" fmla="*/ 3504 w 3929"/>
                  <a:gd name="T25" fmla="*/ 5661 h 6590"/>
                  <a:gd name="T26" fmla="*/ 1751 w 3929"/>
                  <a:gd name="T27" fmla="*/ 6590 h 6590"/>
                  <a:gd name="T28" fmla="*/ 0 w 3929"/>
                  <a:gd name="T29" fmla="*/ 5661 h 6590"/>
                  <a:gd name="T30" fmla="*/ 0 w 3929"/>
                  <a:gd name="T31" fmla="*/ 615 h 6590"/>
                  <a:gd name="T32" fmla="*/ 2 w 3929"/>
                  <a:gd name="T33" fmla="*/ 550 h 6590"/>
                  <a:gd name="T34" fmla="*/ 18 w 3929"/>
                  <a:gd name="T35" fmla="*/ 430 h 6590"/>
                  <a:gd name="T36" fmla="*/ 51 w 3929"/>
                  <a:gd name="T37" fmla="*/ 318 h 6590"/>
                  <a:gd name="T38" fmla="*/ 96 w 3929"/>
                  <a:gd name="T39" fmla="*/ 221 h 6590"/>
                  <a:gd name="T40" fmla="*/ 155 w 3929"/>
                  <a:gd name="T41" fmla="*/ 138 h 6590"/>
                  <a:gd name="T42" fmla="*/ 222 w 3929"/>
                  <a:gd name="T43" fmla="*/ 72 h 6590"/>
                  <a:gd name="T44" fmla="*/ 298 w 3929"/>
                  <a:gd name="T45" fmla="*/ 26 h 6590"/>
                  <a:gd name="T46" fmla="*/ 361 w 3929"/>
                  <a:gd name="T47" fmla="*/ 6 h 6590"/>
                  <a:gd name="T48" fmla="*/ 403 w 3929"/>
                  <a:gd name="T49" fmla="*/ 0 h 6590"/>
                  <a:gd name="T50" fmla="*/ 424 w 3929"/>
                  <a:gd name="T51" fmla="*/ 0 h 6590"/>
                  <a:gd name="T52" fmla="*/ 425 w 3929"/>
                  <a:gd name="T53" fmla="*/ 0 h 6590"/>
                  <a:gd name="T54" fmla="*/ 425 w 3929"/>
                  <a:gd name="T55" fmla="*/ 0 h 6590"/>
                  <a:gd name="T56" fmla="*/ 3929 w 3929"/>
                  <a:gd name="T57" fmla="*/ 0 h 6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29" h="6590">
                    <a:moveTo>
                      <a:pt x="3929" y="0"/>
                    </a:moveTo>
                    <a:lnTo>
                      <a:pt x="3907" y="0"/>
                    </a:lnTo>
                    <a:lnTo>
                      <a:pt x="3864" y="6"/>
                    </a:lnTo>
                    <a:lnTo>
                      <a:pt x="3802" y="27"/>
                    </a:lnTo>
                    <a:lnTo>
                      <a:pt x="3725" y="73"/>
                    </a:lnTo>
                    <a:lnTo>
                      <a:pt x="3658" y="141"/>
                    </a:lnTo>
                    <a:lnTo>
                      <a:pt x="3600" y="226"/>
                    </a:lnTo>
                    <a:lnTo>
                      <a:pt x="3554" y="326"/>
                    </a:lnTo>
                    <a:lnTo>
                      <a:pt x="3522" y="438"/>
                    </a:lnTo>
                    <a:lnTo>
                      <a:pt x="3505" y="560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5661"/>
                    </a:lnTo>
                    <a:lnTo>
                      <a:pt x="1751" y="6590"/>
                    </a:lnTo>
                    <a:lnTo>
                      <a:pt x="0" y="5661"/>
                    </a:lnTo>
                    <a:lnTo>
                      <a:pt x="0" y="615"/>
                    </a:lnTo>
                    <a:lnTo>
                      <a:pt x="2" y="550"/>
                    </a:lnTo>
                    <a:lnTo>
                      <a:pt x="18" y="430"/>
                    </a:lnTo>
                    <a:lnTo>
                      <a:pt x="51" y="318"/>
                    </a:lnTo>
                    <a:lnTo>
                      <a:pt x="96" y="221"/>
                    </a:lnTo>
                    <a:lnTo>
                      <a:pt x="155" y="138"/>
                    </a:lnTo>
                    <a:lnTo>
                      <a:pt x="222" y="72"/>
                    </a:lnTo>
                    <a:lnTo>
                      <a:pt x="298" y="26"/>
                    </a:lnTo>
                    <a:lnTo>
                      <a:pt x="361" y="6"/>
                    </a:lnTo>
                    <a:lnTo>
                      <a:pt x="403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5" y="0"/>
                    </a:lnTo>
                    <a:lnTo>
                      <a:pt x="3929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5" name="Freeform 98"/>
              <p:cNvSpPr>
                <a:spLocks/>
              </p:cNvSpPr>
              <p:nvPr/>
            </p:nvSpPr>
            <p:spPr bwMode="auto">
              <a:xfrm>
                <a:off x="2225675" y="2208213"/>
                <a:ext cx="336550" cy="249238"/>
              </a:xfrm>
              <a:custGeom>
                <a:avLst/>
                <a:gdLst>
                  <a:gd name="T0" fmla="*/ 0 w 850"/>
                  <a:gd name="T1" fmla="*/ 624 h 624"/>
                  <a:gd name="T2" fmla="*/ 850 w 850"/>
                  <a:gd name="T3" fmla="*/ 624 h 624"/>
                  <a:gd name="T4" fmla="*/ 849 w 850"/>
                  <a:gd name="T5" fmla="*/ 561 h 624"/>
                  <a:gd name="T6" fmla="*/ 832 w 850"/>
                  <a:gd name="T7" fmla="*/ 439 h 624"/>
                  <a:gd name="T8" fmla="*/ 800 w 850"/>
                  <a:gd name="T9" fmla="*/ 326 h 624"/>
                  <a:gd name="T10" fmla="*/ 754 w 850"/>
                  <a:gd name="T11" fmla="*/ 226 h 624"/>
                  <a:gd name="T12" fmla="*/ 696 w 850"/>
                  <a:gd name="T13" fmla="*/ 142 h 624"/>
                  <a:gd name="T14" fmla="*/ 629 w 850"/>
                  <a:gd name="T15" fmla="*/ 75 h 624"/>
                  <a:gd name="T16" fmla="*/ 552 w 850"/>
                  <a:gd name="T17" fmla="*/ 27 h 624"/>
                  <a:gd name="T18" fmla="*/ 490 w 850"/>
                  <a:gd name="T19" fmla="*/ 6 h 624"/>
                  <a:gd name="T20" fmla="*/ 447 w 850"/>
                  <a:gd name="T21" fmla="*/ 0 h 624"/>
                  <a:gd name="T22" fmla="*/ 425 w 850"/>
                  <a:gd name="T23" fmla="*/ 0 h 624"/>
                  <a:gd name="T24" fmla="*/ 425 w 850"/>
                  <a:gd name="T25" fmla="*/ 0 h 624"/>
                  <a:gd name="T26" fmla="*/ 403 w 850"/>
                  <a:gd name="T27" fmla="*/ 0 h 624"/>
                  <a:gd name="T28" fmla="*/ 360 w 850"/>
                  <a:gd name="T29" fmla="*/ 6 h 624"/>
                  <a:gd name="T30" fmla="*/ 300 w 850"/>
                  <a:gd name="T31" fmla="*/ 27 h 624"/>
                  <a:gd name="T32" fmla="*/ 223 w 850"/>
                  <a:gd name="T33" fmla="*/ 75 h 624"/>
                  <a:gd name="T34" fmla="*/ 154 w 850"/>
                  <a:gd name="T35" fmla="*/ 142 h 624"/>
                  <a:gd name="T36" fmla="*/ 97 w 850"/>
                  <a:gd name="T37" fmla="*/ 226 h 624"/>
                  <a:gd name="T38" fmla="*/ 52 w 850"/>
                  <a:gd name="T39" fmla="*/ 326 h 624"/>
                  <a:gd name="T40" fmla="*/ 20 w 850"/>
                  <a:gd name="T41" fmla="*/ 439 h 624"/>
                  <a:gd name="T42" fmla="*/ 3 w 850"/>
                  <a:gd name="T43" fmla="*/ 561 h 624"/>
                  <a:gd name="T44" fmla="*/ 0 w 850"/>
                  <a:gd name="T45" fmla="*/ 624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50" h="624">
                    <a:moveTo>
                      <a:pt x="0" y="624"/>
                    </a:moveTo>
                    <a:lnTo>
                      <a:pt x="850" y="624"/>
                    </a:lnTo>
                    <a:lnTo>
                      <a:pt x="849" y="561"/>
                    </a:lnTo>
                    <a:lnTo>
                      <a:pt x="832" y="439"/>
                    </a:lnTo>
                    <a:lnTo>
                      <a:pt x="800" y="326"/>
                    </a:lnTo>
                    <a:lnTo>
                      <a:pt x="754" y="226"/>
                    </a:lnTo>
                    <a:lnTo>
                      <a:pt x="696" y="142"/>
                    </a:lnTo>
                    <a:lnTo>
                      <a:pt x="629" y="75"/>
                    </a:lnTo>
                    <a:lnTo>
                      <a:pt x="552" y="27"/>
                    </a:lnTo>
                    <a:lnTo>
                      <a:pt x="490" y="6"/>
                    </a:lnTo>
                    <a:lnTo>
                      <a:pt x="447" y="0"/>
                    </a:lnTo>
                    <a:lnTo>
                      <a:pt x="425" y="0"/>
                    </a:lnTo>
                    <a:lnTo>
                      <a:pt x="425" y="0"/>
                    </a:lnTo>
                    <a:lnTo>
                      <a:pt x="403" y="0"/>
                    </a:lnTo>
                    <a:lnTo>
                      <a:pt x="360" y="6"/>
                    </a:lnTo>
                    <a:lnTo>
                      <a:pt x="300" y="27"/>
                    </a:lnTo>
                    <a:lnTo>
                      <a:pt x="223" y="75"/>
                    </a:lnTo>
                    <a:lnTo>
                      <a:pt x="154" y="142"/>
                    </a:lnTo>
                    <a:lnTo>
                      <a:pt x="97" y="226"/>
                    </a:lnTo>
                    <a:lnTo>
                      <a:pt x="52" y="326"/>
                    </a:lnTo>
                    <a:lnTo>
                      <a:pt x="20" y="439"/>
                    </a:lnTo>
                    <a:lnTo>
                      <a:pt x="3" y="561"/>
                    </a:lnTo>
                    <a:lnTo>
                      <a:pt x="0" y="624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" name="Freeform 99"/>
              <p:cNvSpPr>
                <a:spLocks/>
              </p:cNvSpPr>
              <p:nvPr/>
            </p:nvSpPr>
            <p:spPr bwMode="auto">
              <a:xfrm>
                <a:off x="838200" y="2208213"/>
                <a:ext cx="1557338" cy="2616200"/>
              </a:xfrm>
              <a:custGeom>
                <a:avLst/>
                <a:gdLst>
                  <a:gd name="T0" fmla="*/ 424 w 3927"/>
                  <a:gd name="T1" fmla="*/ 0 h 6592"/>
                  <a:gd name="T2" fmla="*/ 424 w 3927"/>
                  <a:gd name="T3" fmla="*/ 0 h 6592"/>
                  <a:gd name="T4" fmla="*/ 424 w 3927"/>
                  <a:gd name="T5" fmla="*/ 0 h 6592"/>
                  <a:gd name="T6" fmla="*/ 424 w 3927"/>
                  <a:gd name="T7" fmla="*/ 0 h 6592"/>
                  <a:gd name="T8" fmla="*/ 402 w 3927"/>
                  <a:gd name="T9" fmla="*/ 1 h 6592"/>
                  <a:gd name="T10" fmla="*/ 359 w 3927"/>
                  <a:gd name="T11" fmla="*/ 6 h 6592"/>
                  <a:gd name="T12" fmla="*/ 297 w 3927"/>
                  <a:gd name="T13" fmla="*/ 27 h 6592"/>
                  <a:gd name="T14" fmla="*/ 222 w 3927"/>
                  <a:gd name="T15" fmla="*/ 72 h 6592"/>
                  <a:gd name="T16" fmla="*/ 153 w 3927"/>
                  <a:gd name="T17" fmla="*/ 138 h 6592"/>
                  <a:gd name="T18" fmla="*/ 96 w 3927"/>
                  <a:gd name="T19" fmla="*/ 221 h 6592"/>
                  <a:gd name="T20" fmla="*/ 51 w 3927"/>
                  <a:gd name="T21" fmla="*/ 320 h 6592"/>
                  <a:gd name="T22" fmla="*/ 18 w 3927"/>
                  <a:gd name="T23" fmla="*/ 430 h 6592"/>
                  <a:gd name="T24" fmla="*/ 1 w 3927"/>
                  <a:gd name="T25" fmla="*/ 552 h 6592"/>
                  <a:gd name="T26" fmla="*/ 0 w 3927"/>
                  <a:gd name="T27" fmla="*/ 615 h 6592"/>
                  <a:gd name="T28" fmla="*/ 0 w 3927"/>
                  <a:gd name="T29" fmla="*/ 615 h 6592"/>
                  <a:gd name="T30" fmla="*/ 0 w 3927"/>
                  <a:gd name="T31" fmla="*/ 5662 h 6592"/>
                  <a:gd name="T32" fmla="*/ 1751 w 3927"/>
                  <a:gd name="T33" fmla="*/ 6592 h 6592"/>
                  <a:gd name="T34" fmla="*/ 3502 w 3927"/>
                  <a:gd name="T35" fmla="*/ 5662 h 6592"/>
                  <a:gd name="T36" fmla="*/ 3502 w 3927"/>
                  <a:gd name="T37" fmla="*/ 624 h 6592"/>
                  <a:gd name="T38" fmla="*/ 3502 w 3927"/>
                  <a:gd name="T39" fmla="*/ 624 h 6592"/>
                  <a:gd name="T40" fmla="*/ 3504 w 3927"/>
                  <a:gd name="T41" fmla="*/ 561 h 6592"/>
                  <a:gd name="T42" fmla="*/ 3522 w 3927"/>
                  <a:gd name="T43" fmla="*/ 439 h 6592"/>
                  <a:gd name="T44" fmla="*/ 3553 w 3927"/>
                  <a:gd name="T45" fmla="*/ 326 h 6592"/>
                  <a:gd name="T46" fmla="*/ 3600 w 3927"/>
                  <a:gd name="T47" fmla="*/ 226 h 6592"/>
                  <a:gd name="T48" fmla="*/ 3657 w 3927"/>
                  <a:gd name="T49" fmla="*/ 142 h 6592"/>
                  <a:gd name="T50" fmla="*/ 3725 w 3927"/>
                  <a:gd name="T51" fmla="*/ 75 h 6592"/>
                  <a:gd name="T52" fmla="*/ 3800 w 3927"/>
                  <a:gd name="T53" fmla="*/ 27 h 6592"/>
                  <a:gd name="T54" fmla="*/ 3863 w 3927"/>
                  <a:gd name="T55" fmla="*/ 6 h 6592"/>
                  <a:gd name="T56" fmla="*/ 3905 w 3927"/>
                  <a:gd name="T57" fmla="*/ 0 h 6592"/>
                  <a:gd name="T58" fmla="*/ 3927 w 3927"/>
                  <a:gd name="T59" fmla="*/ 0 h 6592"/>
                  <a:gd name="T60" fmla="*/ 3927 w 3927"/>
                  <a:gd name="T61" fmla="*/ 0 h 6592"/>
                  <a:gd name="T62" fmla="*/ 424 w 3927"/>
                  <a:gd name="T63" fmla="*/ 0 h 6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927" h="6592">
                    <a:moveTo>
                      <a:pt x="424" y="0"/>
                    </a:moveTo>
                    <a:lnTo>
                      <a:pt x="424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02" y="1"/>
                    </a:lnTo>
                    <a:lnTo>
                      <a:pt x="359" y="6"/>
                    </a:lnTo>
                    <a:lnTo>
                      <a:pt x="297" y="27"/>
                    </a:lnTo>
                    <a:lnTo>
                      <a:pt x="222" y="72"/>
                    </a:lnTo>
                    <a:lnTo>
                      <a:pt x="153" y="138"/>
                    </a:lnTo>
                    <a:lnTo>
                      <a:pt x="96" y="221"/>
                    </a:lnTo>
                    <a:lnTo>
                      <a:pt x="51" y="320"/>
                    </a:lnTo>
                    <a:lnTo>
                      <a:pt x="18" y="430"/>
                    </a:lnTo>
                    <a:lnTo>
                      <a:pt x="1" y="552"/>
                    </a:lnTo>
                    <a:lnTo>
                      <a:pt x="0" y="615"/>
                    </a:lnTo>
                    <a:lnTo>
                      <a:pt x="0" y="615"/>
                    </a:lnTo>
                    <a:lnTo>
                      <a:pt x="0" y="5662"/>
                    </a:lnTo>
                    <a:lnTo>
                      <a:pt x="1751" y="6592"/>
                    </a:lnTo>
                    <a:lnTo>
                      <a:pt x="3502" y="5662"/>
                    </a:lnTo>
                    <a:lnTo>
                      <a:pt x="3502" y="624"/>
                    </a:lnTo>
                    <a:lnTo>
                      <a:pt x="3502" y="624"/>
                    </a:lnTo>
                    <a:lnTo>
                      <a:pt x="3504" y="561"/>
                    </a:lnTo>
                    <a:lnTo>
                      <a:pt x="3522" y="439"/>
                    </a:lnTo>
                    <a:lnTo>
                      <a:pt x="3553" y="326"/>
                    </a:lnTo>
                    <a:lnTo>
                      <a:pt x="3600" y="226"/>
                    </a:lnTo>
                    <a:lnTo>
                      <a:pt x="3657" y="142"/>
                    </a:lnTo>
                    <a:lnTo>
                      <a:pt x="3725" y="75"/>
                    </a:lnTo>
                    <a:lnTo>
                      <a:pt x="3800" y="27"/>
                    </a:lnTo>
                    <a:lnTo>
                      <a:pt x="3863" y="6"/>
                    </a:lnTo>
                    <a:lnTo>
                      <a:pt x="3905" y="0"/>
                    </a:lnTo>
                    <a:lnTo>
                      <a:pt x="3927" y="0"/>
                    </a:lnTo>
                    <a:lnTo>
                      <a:pt x="3927" y="0"/>
                    </a:lnTo>
                    <a:lnTo>
                      <a:pt x="4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14" name="Group 44"/>
            <p:cNvGrpSpPr/>
            <p:nvPr/>
          </p:nvGrpSpPr>
          <p:grpSpPr>
            <a:xfrm>
              <a:off x="2399680" y="2208213"/>
              <a:ext cx="1641399" cy="2499885"/>
              <a:chOff x="838200" y="2208213"/>
              <a:chExt cx="1724025" cy="2625725"/>
            </a:xfrm>
          </p:grpSpPr>
          <p:sp>
            <p:nvSpPr>
              <p:cNvPr id="31" name="Freeform 89"/>
              <p:cNvSpPr>
                <a:spLocks/>
              </p:cNvSpPr>
              <p:nvPr/>
            </p:nvSpPr>
            <p:spPr bwMode="auto">
              <a:xfrm>
                <a:off x="839787" y="2217738"/>
                <a:ext cx="1558925" cy="2616200"/>
              </a:xfrm>
              <a:custGeom>
                <a:avLst/>
                <a:gdLst>
                  <a:gd name="T0" fmla="*/ 3929 w 3929"/>
                  <a:gd name="T1" fmla="*/ 0 h 6590"/>
                  <a:gd name="T2" fmla="*/ 3907 w 3929"/>
                  <a:gd name="T3" fmla="*/ 0 h 6590"/>
                  <a:gd name="T4" fmla="*/ 3864 w 3929"/>
                  <a:gd name="T5" fmla="*/ 6 h 6590"/>
                  <a:gd name="T6" fmla="*/ 3802 w 3929"/>
                  <a:gd name="T7" fmla="*/ 27 h 6590"/>
                  <a:gd name="T8" fmla="*/ 3725 w 3929"/>
                  <a:gd name="T9" fmla="*/ 73 h 6590"/>
                  <a:gd name="T10" fmla="*/ 3658 w 3929"/>
                  <a:gd name="T11" fmla="*/ 141 h 6590"/>
                  <a:gd name="T12" fmla="*/ 3600 w 3929"/>
                  <a:gd name="T13" fmla="*/ 226 h 6590"/>
                  <a:gd name="T14" fmla="*/ 3554 w 3929"/>
                  <a:gd name="T15" fmla="*/ 326 h 6590"/>
                  <a:gd name="T16" fmla="*/ 3522 w 3929"/>
                  <a:gd name="T17" fmla="*/ 438 h 6590"/>
                  <a:gd name="T18" fmla="*/ 3505 w 3929"/>
                  <a:gd name="T19" fmla="*/ 560 h 6590"/>
                  <a:gd name="T20" fmla="*/ 3504 w 3929"/>
                  <a:gd name="T21" fmla="*/ 624 h 6590"/>
                  <a:gd name="T22" fmla="*/ 3504 w 3929"/>
                  <a:gd name="T23" fmla="*/ 624 h 6590"/>
                  <a:gd name="T24" fmla="*/ 3504 w 3929"/>
                  <a:gd name="T25" fmla="*/ 5661 h 6590"/>
                  <a:gd name="T26" fmla="*/ 1751 w 3929"/>
                  <a:gd name="T27" fmla="*/ 6590 h 6590"/>
                  <a:gd name="T28" fmla="*/ 0 w 3929"/>
                  <a:gd name="T29" fmla="*/ 5661 h 6590"/>
                  <a:gd name="T30" fmla="*/ 0 w 3929"/>
                  <a:gd name="T31" fmla="*/ 615 h 6590"/>
                  <a:gd name="T32" fmla="*/ 2 w 3929"/>
                  <a:gd name="T33" fmla="*/ 550 h 6590"/>
                  <a:gd name="T34" fmla="*/ 18 w 3929"/>
                  <a:gd name="T35" fmla="*/ 430 h 6590"/>
                  <a:gd name="T36" fmla="*/ 51 w 3929"/>
                  <a:gd name="T37" fmla="*/ 318 h 6590"/>
                  <a:gd name="T38" fmla="*/ 96 w 3929"/>
                  <a:gd name="T39" fmla="*/ 221 h 6590"/>
                  <a:gd name="T40" fmla="*/ 155 w 3929"/>
                  <a:gd name="T41" fmla="*/ 138 h 6590"/>
                  <a:gd name="T42" fmla="*/ 222 w 3929"/>
                  <a:gd name="T43" fmla="*/ 72 h 6590"/>
                  <a:gd name="T44" fmla="*/ 298 w 3929"/>
                  <a:gd name="T45" fmla="*/ 26 h 6590"/>
                  <a:gd name="T46" fmla="*/ 361 w 3929"/>
                  <a:gd name="T47" fmla="*/ 6 h 6590"/>
                  <a:gd name="T48" fmla="*/ 403 w 3929"/>
                  <a:gd name="T49" fmla="*/ 0 h 6590"/>
                  <a:gd name="T50" fmla="*/ 424 w 3929"/>
                  <a:gd name="T51" fmla="*/ 0 h 6590"/>
                  <a:gd name="T52" fmla="*/ 425 w 3929"/>
                  <a:gd name="T53" fmla="*/ 0 h 6590"/>
                  <a:gd name="T54" fmla="*/ 425 w 3929"/>
                  <a:gd name="T55" fmla="*/ 0 h 6590"/>
                  <a:gd name="T56" fmla="*/ 3929 w 3929"/>
                  <a:gd name="T57" fmla="*/ 0 h 6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29" h="6590">
                    <a:moveTo>
                      <a:pt x="3929" y="0"/>
                    </a:moveTo>
                    <a:lnTo>
                      <a:pt x="3907" y="0"/>
                    </a:lnTo>
                    <a:lnTo>
                      <a:pt x="3864" y="6"/>
                    </a:lnTo>
                    <a:lnTo>
                      <a:pt x="3802" y="27"/>
                    </a:lnTo>
                    <a:lnTo>
                      <a:pt x="3725" y="73"/>
                    </a:lnTo>
                    <a:lnTo>
                      <a:pt x="3658" y="141"/>
                    </a:lnTo>
                    <a:lnTo>
                      <a:pt x="3600" y="226"/>
                    </a:lnTo>
                    <a:lnTo>
                      <a:pt x="3554" y="326"/>
                    </a:lnTo>
                    <a:lnTo>
                      <a:pt x="3522" y="438"/>
                    </a:lnTo>
                    <a:lnTo>
                      <a:pt x="3505" y="560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5661"/>
                    </a:lnTo>
                    <a:lnTo>
                      <a:pt x="1751" y="6590"/>
                    </a:lnTo>
                    <a:lnTo>
                      <a:pt x="0" y="5661"/>
                    </a:lnTo>
                    <a:lnTo>
                      <a:pt x="0" y="615"/>
                    </a:lnTo>
                    <a:lnTo>
                      <a:pt x="2" y="550"/>
                    </a:lnTo>
                    <a:lnTo>
                      <a:pt x="18" y="430"/>
                    </a:lnTo>
                    <a:lnTo>
                      <a:pt x="51" y="318"/>
                    </a:lnTo>
                    <a:lnTo>
                      <a:pt x="96" y="221"/>
                    </a:lnTo>
                    <a:lnTo>
                      <a:pt x="155" y="138"/>
                    </a:lnTo>
                    <a:lnTo>
                      <a:pt x="222" y="72"/>
                    </a:lnTo>
                    <a:lnTo>
                      <a:pt x="298" y="26"/>
                    </a:lnTo>
                    <a:lnTo>
                      <a:pt x="361" y="6"/>
                    </a:lnTo>
                    <a:lnTo>
                      <a:pt x="403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5" y="0"/>
                    </a:lnTo>
                    <a:lnTo>
                      <a:pt x="3929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" name="Freeform 98"/>
              <p:cNvSpPr>
                <a:spLocks/>
              </p:cNvSpPr>
              <p:nvPr/>
            </p:nvSpPr>
            <p:spPr bwMode="auto">
              <a:xfrm>
                <a:off x="2225675" y="2208213"/>
                <a:ext cx="336550" cy="249238"/>
              </a:xfrm>
              <a:custGeom>
                <a:avLst/>
                <a:gdLst>
                  <a:gd name="T0" fmla="*/ 0 w 850"/>
                  <a:gd name="T1" fmla="*/ 624 h 624"/>
                  <a:gd name="T2" fmla="*/ 850 w 850"/>
                  <a:gd name="T3" fmla="*/ 624 h 624"/>
                  <a:gd name="T4" fmla="*/ 849 w 850"/>
                  <a:gd name="T5" fmla="*/ 561 h 624"/>
                  <a:gd name="T6" fmla="*/ 832 w 850"/>
                  <a:gd name="T7" fmla="*/ 439 h 624"/>
                  <a:gd name="T8" fmla="*/ 800 w 850"/>
                  <a:gd name="T9" fmla="*/ 326 h 624"/>
                  <a:gd name="T10" fmla="*/ 754 w 850"/>
                  <a:gd name="T11" fmla="*/ 226 h 624"/>
                  <a:gd name="T12" fmla="*/ 696 w 850"/>
                  <a:gd name="T13" fmla="*/ 142 h 624"/>
                  <a:gd name="T14" fmla="*/ 629 w 850"/>
                  <a:gd name="T15" fmla="*/ 75 h 624"/>
                  <a:gd name="T16" fmla="*/ 552 w 850"/>
                  <a:gd name="T17" fmla="*/ 27 h 624"/>
                  <a:gd name="T18" fmla="*/ 490 w 850"/>
                  <a:gd name="T19" fmla="*/ 6 h 624"/>
                  <a:gd name="T20" fmla="*/ 447 w 850"/>
                  <a:gd name="T21" fmla="*/ 0 h 624"/>
                  <a:gd name="T22" fmla="*/ 425 w 850"/>
                  <a:gd name="T23" fmla="*/ 0 h 624"/>
                  <a:gd name="T24" fmla="*/ 425 w 850"/>
                  <a:gd name="T25" fmla="*/ 0 h 624"/>
                  <a:gd name="T26" fmla="*/ 403 w 850"/>
                  <a:gd name="T27" fmla="*/ 0 h 624"/>
                  <a:gd name="T28" fmla="*/ 360 w 850"/>
                  <a:gd name="T29" fmla="*/ 6 h 624"/>
                  <a:gd name="T30" fmla="*/ 300 w 850"/>
                  <a:gd name="T31" fmla="*/ 27 h 624"/>
                  <a:gd name="T32" fmla="*/ 223 w 850"/>
                  <a:gd name="T33" fmla="*/ 75 h 624"/>
                  <a:gd name="T34" fmla="*/ 154 w 850"/>
                  <a:gd name="T35" fmla="*/ 142 h 624"/>
                  <a:gd name="T36" fmla="*/ 97 w 850"/>
                  <a:gd name="T37" fmla="*/ 226 h 624"/>
                  <a:gd name="T38" fmla="*/ 52 w 850"/>
                  <a:gd name="T39" fmla="*/ 326 h 624"/>
                  <a:gd name="T40" fmla="*/ 20 w 850"/>
                  <a:gd name="T41" fmla="*/ 439 h 624"/>
                  <a:gd name="T42" fmla="*/ 3 w 850"/>
                  <a:gd name="T43" fmla="*/ 561 h 624"/>
                  <a:gd name="T44" fmla="*/ 0 w 850"/>
                  <a:gd name="T45" fmla="*/ 624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50" h="624">
                    <a:moveTo>
                      <a:pt x="0" y="624"/>
                    </a:moveTo>
                    <a:lnTo>
                      <a:pt x="850" y="624"/>
                    </a:lnTo>
                    <a:lnTo>
                      <a:pt x="849" y="561"/>
                    </a:lnTo>
                    <a:lnTo>
                      <a:pt x="832" y="439"/>
                    </a:lnTo>
                    <a:lnTo>
                      <a:pt x="800" y="326"/>
                    </a:lnTo>
                    <a:lnTo>
                      <a:pt x="754" y="226"/>
                    </a:lnTo>
                    <a:lnTo>
                      <a:pt x="696" y="142"/>
                    </a:lnTo>
                    <a:lnTo>
                      <a:pt x="629" y="75"/>
                    </a:lnTo>
                    <a:lnTo>
                      <a:pt x="552" y="27"/>
                    </a:lnTo>
                    <a:lnTo>
                      <a:pt x="490" y="6"/>
                    </a:lnTo>
                    <a:lnTo>
                      <a:pt x="447" y="0"/>
                    </a:lnTo>
                    <a:lnTo>
                      <a:pt x="425" y="0"/>
                    </a:lnTo>
                    <a:lnTo>
                      <a:pt x="425" y="0"/>
                    </a:lnTo>
                    <a:lnTo>
                      <a:pt x="403" y="0"/>
                    </a:lnTo>
                    <a:lnTo>
                      <a:pt x="360" y="6"/>
                    </a:lnTo>
                    <a:lnTo>
                      <a:pt x="300" y="27"/>
                    </a:lnTo>
                    <a:lnTo>
                      <a:pt x="223" y="75"/>
                    </a:lnTo>
                    <a:lnTo>
                      <a:pt x="154" y="142"/>
                    </a:lnTo>
                    <a:lnTo>
                      <a:pt x="97" y="226"/>
                    </a:lnTo>
                    <a:lnTo>
                      <a:pt x="52" y="326"/>
                    </a:lnTo>
                    <a:lnTo>
                      <a:pt x="20" y="439"/>
                    </a:lnTo>
                    <a:lnTo>
                      <a:pt x="3" y="561"/>
                    </a:lnTo>
                    <a:lnTo>
                      <a:pt x="0" y="624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3" name="Freeform 99"/>
              <p:cNvSpPr>
                <a:spLocks/>
              </p:cNvSpPr>
              <p:nvPr/>
            </p:nvSpPr>
            <p:spPr bwMode="auto">
              <a:xfrm>
                <a:off x="838200" y="2208213"/>
                <a:ext cx="1557338" cy="2616200"/>
              </a:xfrm>
              <a:custGeom>
                <a:avLst/>
                <a:gdLst>
                  <a:gd name="T0" fmla="*/ 424 w 3927"/>
                  <a:gd name="T1" fmla="*/ 0 h 6592"/>
                  <a:gd name="T2" fmla="*/ 424 w 3927"/>
                  <a:gd name="T3" fmla="*/ 0 h 6592"/>
                  <a:gd name="T4" fmla="*/ 424 w 3927"/>
                  <a:gd name="T5" fmla="*/ 0 h 6592"/>
                  <a:gd name="T6" fmla="*/ 424 w 3927"/>
                  <a:gd name="T7" fmla="*/ 0 h 6592"/>
                  <a:gd name="T8" fmla="*/ 402 w 3927"/>
                  <a:gd name="T9" fmla="*/ 1 h 6592"/>
                  <a:gd name="T10" fmla="*/ 359 w 3927"/>
                  <a:gd name="T11" fmla="*/ 6 h 6592"/>
                  <a:gd name="T12" fmla="*/ 297 w 3927"/>
                  <a:gd name="T13" fmla="*/ 27 h 6592"/>
                  <a:gd name="T14" fmla="*/ 222 w 3927"/>
                  <a:gd name="T15" fmla="*/ 72 h 6592"/>
                  <a:gd name="T16" fmla="*/ 153 w 3927"/>
                  <a:gd name="T17" fmla="*/ 138 h 6592"/>
                  <a:gd name="T18" fmla="*/ 96 w 3927"/>
                  <a:gd name="T19" fmla="*/ 221 h 6592"/>
                  <a:gd name="T20" fmla="*/ 51 w 3927"/>
                  <a:gd name="T21" fmla="*/ 320 h 6592"/>
                  <a:gd name="T22" fmla="*/ 18 w 3927"/>
                  <a:gd name="T23" fmla="*/ 430 h 6592"/>
                  <a:gd name="T24" fmla="*/ 1 w 3927"/>
                  <a:gd name="T25" fmla="*/ 552 h 6592"/>
                  <a:gd name="T26" fmla="*/ 0 w 3927"/>
                  <a:gd name="T27" fmla="*/ 615 h 6592"/>
                  <a:gd name="T28" fmla="*/ 0 w 3927"/>
                  <a:gd name="T29" fmla="*/ 615 h 6592"/>
                  <a:gd name="T30" fmla="*/ 0 w 3927"/>
                  <a:gd name="T31" fmla="*/ 5662 h 6592"/>
                  <a:gd name="T32" fmla="*/ 1751 w 3927"/>
                  <a:gd name="T33" fmla="*/ 6592 h 6592"/>
                  <a:gd name="T34" fmla="*/ 3502 w 3927"/>
                  <a:gd name="T35" fmla="*/ 5662 h 6592"/>
                  <a:gd name="T36" fmla="*/ 3502 w 3927"/>
                  <a:gd name="T37" fmla="*/ 624 h 6592"/>
                  <a:gd name="T38" fmla="*/ 3502 w 3927"/>
                  <a:gd name="T39" fmla="*/ 624 h 6592"/>
                  <a:gd name="T40" fmla="*/ 3504 w 3927"/>
                  <a:gd name="T41" fmla="*/ 561 h 6592"/>
                  <a:gd name="T42" fmla="*/ 3522 w 3927"/>
                  <a:gd name="T43" fmla="*/ 439 h 6592"/>
                  <a:gd name="T44" fmla="*/ 3553 w 3927"/>
                  <a:gd name="T45" fmla="*/ 326 h 6592"/>
                  <a:gd name="T46" fmla="*/ 3600 w 3927"/>
                  <a:gd name="T47" fmla="*/ 226 h 6592"/>
                  <a:gd name="T48" fmla="*/ 3657 w 3927"/>
                  <a:gd name="T49" fmla="*/ 142 h 6592"/>
                  <a:gd name="T50" fmla="*/ 3725 w 3927"/>
                  <a:gd name="T51" fmla="*/ 75 h 6592"/>
                  <a:gd name="T52" fmla="*/ 3800 w 3927"/>
                  <a:gd name="T53" fmla="*/ 27 h 6592"/>
                  <a:gd name="T54" fmla="*/ 3863 w 3927"/>
                  <a:gd name="T55" fmla="*/ 6 h 6592"/>
                  <a:gd name="T56" fmla="*/ 3905 w 3927"/>
                  <a:gd name="T57" fmla="*/ 0 h 6592"/>
                  <a:gd name="T58" fmla="*/ 3927 w 3927"/>
                  <a:gd name="T59" fmla="*/ 0 h 6592"/>
                  <a:gd name="T60" fmla="*/ 3927 w 3927"/>
                  <a:gd name="T61" fmla="*/ 0 h 6592"/>
                  <a:gd name="T62" fmla="*/ 424 w 3927"/>
                  <a:gd name="T63" fmla="*/ 0 h 6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927" h="6592">
                    <a:moveTo>
                      <a:pt x="424" y="0"/>
                    </a:moveTo>
                    <a:lnTo>
                      <a:pt x="424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02" y="1"/>
                    </a:lnTo>
                    <a:lnTo>
                      <a:pt x="359" y="6"/>
                    </a:lnTo>
                    <a:lnTo>
                      <a:pt x="297" y="27"/>
                    </a:lnTo>
                    <a:lnTo>
                      <a:pt x="222" y="72"/>
                    </a:lnTo>
                    <a:lnTo>
                      <a:pt x="153" y="138"/>
                    </a:lnTo>
                    <a:lnTo>
                      <a:pt x="96" y="221"/>
                    </a:lnTo>
                    <a:lnTo>
                      <a:pt x="51" y="320"/>
                    </a:lnTo>
                    <a:lnTo>
                      <a:pt x="18" y="430"/>
                    </a:lnTo>
                    <a:lnTo>
                      <a:pt x="1" y="552"/>
                    </a:lnTo>
                    <a:lnTo>
                      <a:pt x="0" y="615"/>
                    </a:lnTo>
                    <a:lnTo>
                      <a:pt x="0" y="615"/>
                    </a:lnTo>
                    <a:lnTo>
                      <a:pt x="0" y="5662"/>
                    </a:lnTo>
                    <a:lnTo>
                      <a:pt x="1751" y="6592"/>
                    </a:lnTo>
                    <a:lnTo>
                      <a:pt x="3502" y="5662"/>
                    </a:lnTo>
                    <a:lnTo>
                      <a:pt x="3502" y="624"/>
                    </a:lnTo>
                    <a:lnTo>
                      <a:pt x="3502" y="624"/>
                    </a:lnTo>
                    <a:lnTo>
                      <a:pt x="3504" y="561"/>
                    </a:lnTo>
                    <a:lnTo>
                      <a:pt x="3522" y="439"/>
                    </a:lnTo>
                    <a:lnTo>
                      <a:pt x="3553" y="326"/>
                    </a:lnTo>
                    <a:lnTo>
                      <a:pt x="3600" y="226"/>
                    </a:lnTo>
                    <a:lnTo>
                      <a:pt x="3657" y="142"/>
                    </a:lnTo>
                    <a:lnTo>
                      <a:pt x="3725" y="75"/>
                    </a:lnTo>
                    <a:lnTo>
                      <a:pt x="3800" y="27"/>
                    </a:lnTo>
                    <a:lnTo>
                      <a:pt x="3863" y="6"/>
                    </a:lnTo>
                    <a:lnTo>
                      <a:pt x="3905" y="0"/>
                    </a:lnTo>
                    <a:lnTo>
                      <a:pt x="3927" y="0"/>
                    </a:lnTo>
                    <a:lnTo>
                      <a:pt x="3927" y="0"/>
                    </a:lnTo>
                    <a:lnTo>
                      <a:pt x="42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15" name="Group 45"/>
            <p:cNvGrpSpPr/>
            <p:nvPr/>
          </p:nvGrpSpPr>
          <p:grpSpPr>
            <a:xfrm>
              <a:off x="4316760" y="2208213"/>
              <a:ext cx="1641399" cy="2499885"/>
              <a:chOff x="838200" y="2208213"/>
              <a:chExt cx="1724025" cy="2625725"/>
            </a:xfrm>
          </p:grpSpPr>
          <p:sp>
            <p:nvSpPr>
              <p:cNvPr id="28" name="Freeform 89"/>
              <p:cNvSpPr>
                <a:spLocks/>
              </p:cNvSpPr>
              <p:nvPr/>
            </p:nvSpPr>
            <p:spPr bwMode="auto">
              <a:xfrm>
                <a:off x="839787" y="2217738"/>
                <a:ext cx="1558925" cy="2616200"/>
              </a:xfrm>
              <a:custGeom>
                <a:avLst/>
                <a:gdLst>
                  <a:gd name="T0" fmla="*/ 3929 w 3929"/>
                  <a:gd name="T1" fmla="*/ 0 h 6590"/>
                  <a:gd name="T2" fmla="*/ 3907 w 3929"/>
                  <a:gd name="T3" fmla="*/ 0 h 6590"/>
                  <a:gd name="T4" fmla="*/ 3864 w 3929"/>
                  <a:gd name="T5" fmla="*/ 6 h 6590"/>
                  <a:gd name="T6" fmla="*/ 3802 w 3929"/>
                  <a:gd name="T7" fmla="*/ 27 h 6590"/>
                  <a:gd name="T8" fmla="*/ 3725 w 3929"/>
                  <a:gd name="T9" fmla="*/ 73 h 6590"/>
                  <a:gd name="T10" fmla="*/ 3658 w 3929"/>
                  <a:gd name="T11" fmla="*/ 141 h 6590"/>
                  <a:gd name="T12" fmla="*/ 3600 w 3929"/>
                  <a:gd name="T13" fmla="*/ 226 h 6590"/>
                  <a:gd name="T14" fmla="*/ 3554 w 3929"/>
                  <a:gd name="T15" fmla="*/ 326 h 6590"/>
                  <a:gd name="T16" fmla="*/ 3522 w 3929"/>
                  <a:gd name="T17" fmla="*/ 438 h 6590"/>
                  <a:gd name="T18" fmla="*/ 3505 w 3929"/>
                  <a:gd name="T19" fmla="*/ 560 h 6590"/>
                  <a:gd name="T20" fmla="*/ 3504 w 3929"/>
                  <a:gd name="T21" fmla="*/ 624 h 6590"/>
                  <a:gd name="T22" fmla="*/ 3504 w 3929"/>
                  <a:gd name="T23" fmla="*/ 624 h 6590"/>
                  <a:gd name="T24" fmla="*/ 3504 w 3929"/>
                  <a:gd name="T25" fmla="*/ 5661 h 6590"/>
                  <a:gd name="T26" fmla="*/ 1751 w 3929"/>
                  <a:gd name="T27" fmla="*/ 6590 h 6590"/>
                  <a:gd name="T28" fmla="*/ 0 w 3929"/>
                  <a:gd name="T29" fmla="*/ 5661 h 6590"/>
                  <a:gd name="T30" fmla="*/ 0 w 3929"/>
                  <a:gd name="T31" fmla="*/ 615 h 6590"/>
                  <a:gd name="T32" fmla="*/ 2 w 3929"/>
                  <a:gd name="T33" fmla="*/ 550 h 6590"/>
                  <a:gd name="T34" fmla="*/ 18 w 3929"/>
                  <a:gd name="T35" fmla="*/ 430 h 6590"/>
                  <a:gd name="T36" fmla="*/ 51 w 3929"/>
                  <a:gd name="T37" fmla="*/ 318 h 6590"/>
                  <a:gd name="T38" fmla="*/ 96 w 3929"/>
                  <a:gd name="T39" fmla="*/ 221 h 6590"/>
                  <a:gd name="T40" fmla="*/ 155 w 3929"/>
                  <a:gd name="T41" fmla="*/ 138 h 6590"/>
                  <a:gd name="T42" fmla="*/ 222 w 3929"/>
                  <a:gd name="T43" fmla="*/ 72 h 6590"/>
                  <a:gd name="T44" fmla="*/ 298 w 3929"/>
                  <a:gd name="T45" fmla="*/ 26 h 6590"/>
                  <a:gd name="T46" fmla="*/ 361 w 3929"/>
                  <a:gd name="T47" fmla="*/ 6 h 6590"/>
                  <a:gd name="T48" fmla="*/ 403 w 3929"/>
                  <a:gd name="T49" fmla="*/ 0 h 6590"/>
                  <a:gd name="T50" fmla="*/ 424 w 3929"/>
                  <a:gd name="T51" fmla="*/ 0 h 6590"/>
                  <a:gd name="T52" fmla="*/ 425 w 3929"/>
                  <a:gd name="T53" fmla="*/ 0 h 6590"/>
                  <a:gd name="T54" fmla="*/ 425 w 3929"/>
                  <a:gd name="T55" fmla="*/ 0 h 6590"/>
                  <a:gd name="T56" fmla="*/ 3929 w 3929"/>
                  <a:gd name="T57" fmla="*/ 0 h 6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29" h="6590">
                    <a:moveTo>
                      <a:pt x="3929" y="0"/>
                    </a:moveTo>
                    <a:lnTo>
                      <a:pt x="3907" y="0"/>
                    </a:lnTo>
                    <a:lnTo>
                      <a:pt x="3864" y="6"/>
                    </a:lnTo>
                    <a:lnTo>
                      <a:pt x="3802" y="27"/>
                    </a:lnTo>
                    <a:lnTo>
                      <a:pt x="3725" y="73"/>
                    </a:lnTo>
                    <a:lnTo>
                      <a:pt x="3658" y="141"/>
                    </a:lnTo>
                    <a:lnTo>
                      <a:pt x="3600" y="226"/>
                    </a:lnTo>
                    <a:lnTo>
                      <a:pt x="3554" y="326"/>
                    </a:lnTo>
                    <a:lnTo>
                      <a:pt x="3522" y="438"/>
                    </a:lnTo>
                    <a:lnTo>
                      <a:pt x="3505" y="560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5661"/>
                    </a:lnTo>
                    <a:lnTo>
                      <a:pt x="1751" y="6590"/>
                    </a:lnTo>
                    <a:lnTo>
                      <a:pt x="0" y="5661"/>
                    </a:lnTo>
                    <a:lnTo>
                      <a:pt x="0" y="615"/>
                    </a:lnTo>
                    <a:lnTo>
                      <a:pt x="2" y="550"/>
                    </a:lnTo>
                    <a:lnTo>
                      <a:pt x="18" y="430"/>
                    </a:lnTo>
                    <a:lnTo>
                      <a:pt x="51" y="318"/>
                    </a:lnTo>
                    <a:lnTo>
                      <a:pt x="96" y="221"/>
                    </a:lnTo>
                    <a:lnTo>
                      <a:pt x="155" y="138"/>
                    </a:lnTo>
                    <a:lnTo>
                      <a:pt x="222" y="72"/>
                    </a:lnTo>
                    <a:lnTo>
                      <a:pt x="298" y="26"/>
                    </a:lnTo>
                    <a:lnTo>
                      <a:pt x="361" y="6"/>
                    </a:lnTo>
                    <a:lnTo>
                      <a:pt x="403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5" y="0"/>
                    </a:lnTo>
                    <a:lnTo>
                      <a:pt x="3929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" name="Freeform 98"/>
              <p:cNvSpPr>
                <a:spLocks/>
              </p:cNvSpPr>
              <p:nvPr/>
            </p:nvSpPr>
            <p:spPr bwMode="auto">
              <a:xfrm>
                <a:off x="2225675" y="2208213"/>
                <a:ext cx="336550" cy="249238"/>
              </a:xfrm>
              <a:custGeom>
                <a:avLst/>
                <a:gdLst>
                  <a:gd name="T0" fmla="*/ 0 w 850"/>
                  <a:gd name="T1" fmla="*/ 624 h 624"/>
                  <a:gd name="T2" fmla="*/ 850 w 850"/>
                  <a:gd name="T3" fmla="*/ 624 h 624"/>
                  <a:gd name="T4" fmla="*/ 849 w 850"/>
                  <a:gd name="T5" fmla="*/ 561 h 624"/>
                  <a:gd name="T6" fmla="*/ 832 w 850"/>
                  <a:gd name="T7" fmla="*/ 439 h 624"/>
                  <a:gd name="T8" fmla="*/ 800 w 850"/>
                  <a:gd name="T9" fmla="*/ 326 h 624"/>
                  <a:gd name="T10" fmla="*/ 754 w 850"/>
                  <a:gd name="T11" fmla="*/ 226 h 624"/>
                  <a:gd name="T12" fmla="*/ 696 w 850"/>
                  <a:gd name="T13" fmla="*/ 142 h 624"/>
                  <a:gd name="T14" fmla="*/ 629 w 850"/>
                  <a:gd name="T15" fmla="*/ 75 h 624"/>
                  <a:gd name="T16" fmla="*/ 552 w 850"/>
                  <a:gd name="T17" fmla="*/ 27 h 624"/>
                  <a:gd name="T18" fmla="*/ 490 w 850"/>
                  <a:gd name="T19" fmla="*/ 6 h 624"/>
                  <a:gd name="T20" fmla="*/ 447 w 850"/>
                  <a:gd name="T21" fmla="*/ 0 h 624"/>
                  <a:gd name="T22" fmla="*/ 425 w 850"/>
                  <a:gd name="T23" fmla="*/ 0 h 624"/>
                  <a:gd name="T24" fmla="*/ 425 w 850"/>
                  <a:gd name="T25" fmla="*/ 0 h 624"/>
                  <a:gd name="T26" fmla="*/ 403 w 850"/>
                  <a:gd name="T27" fmla="*/ 0 h 624"/>
                  <a:gd name="T28" fmla="*/ 360 w 850"/>
                  <a:gd name="T29" fmla="*/ 6 h 624"/>
                  <a:gd name="T30" fmla="*/ 300 w 850"/>
                  <a:gd name="T31" fmla="*/ 27 h 624"/>
                  <a:gd name="T32" fmla="*/ 223 w 850"/>
                  <a:gd name="T33" fmla="*/ 75 h 624"/>
                  <a:gd name="T34" fmla="*/ 154 w 850"/>
                  <a:gd name="T35" fmla="*/ 142 h 624"/>
                  <a:gd name="T36" fmla="*/ 97 w 850"/>
                  <a:gd name="T37" fmla="*/ 226 h 624"/>
                  <a:gd name="T38" fmla="*/ 52 w 850"/>
                  <a:gd name="T39" fmla="*/ 326 h 624"/>
                  <a:gd name="T40" fmla="*/ 20 w 850"/>
                  <a:gd name="T41" fmla="*/ 439 h 624"/>
                  <a:gd name="T42" fmla="*/ 3 w 850"/>
                  <a:gd name="T43" fmla="*/ 561 h 624"/>
                  <a:gd name="T44" fmla="*/ 0 w 850"/>
                  <a:gd name="T45" fmla="*/ 624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50" h="624">
                    <a:moveTo>
                      <a:pt x="0" y="624"/>
                    </a:moveTo>
                    <a:lnTo>
                      <a:pt x="850" y="624"/>
                    </a:lnTo>
                    <a:lnTo>
                      <a:pt x="849" y="561"/>
                    </a:lnTo>
                    <a:lnTo>
                      <a:pt x="832" y="439"/>
                    </a:lnTo>
                    <a:lnTo>
                      <a:pt x="800" y="326"/>
                    </a:lnTo>
                    <a:lnTo>
                      <a:pt x="754" y="226"/>
                    </a:lnTo>
                    <a:lnTo>
                      <a:pt x="696" y="142"/>
                    </a:lnTo>
                    <a:lnTo>
                      <a:pt x="629" y="75"/>
                    </a:lnTo>
                    <a:lnTo>
                      <a:pt x="552" y="27"/>
                    </a:lnTo>
                    <a:lnTo>
                      <a:pt x="490" y="6"/>
                    </a:lnTo>
                    <a:lnTo>
                      <a:pt x="447" y="0"/>
                    </a:lnTo>
                    <a:lnTo>
                      <a:pt x="425" y="0"/>
                    </a:lnTo>
                    <a:lnTo>
                      <a:pt x="425" y="0"/>
                    </a:lnTo>
                    <a:lnTo>
                      <a:pt x="403" y="0"/>
                    </a:lnTo>
                    <a:lnTo>
                      <a:pt x="360" y="6"/>
                    </a:lnTo>
                    <a:lnTo>
                      <a:pt x="300" y="27"/>
                    </a:lnTo>
                    <a:lnTo>
                      <a:pt x="223" y="75"/>
                    </a:lnTo>
                    <a:lnTo>
                      <a:pt x="154" y="142"/>
                    </a:lnTo>
                    <a:lnTo>
                      <a:pt x="97" y="226"/>
                    </a:lnTo>
                    <a:lnTo>
                      <a:pt x="52" y="326"/>
                    </a:lnTo>
                    <a:lnTo>
                      <a:pt x="20" y="439"/>
                    </a:lnTo>
                    <a:lnTo>
                      <a:pt x="3" y="561"/>
                    </a:lnTo>
                    <a:lnTo>
                      <a:pt x="0" y="624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" name="Freeform 99"/>
              <p:cNvSpPr>
                <a:spLocks/>
              </p:cNvSpPr>
              <p:nvPr/>
            </p:nvSpPr>
            <p:spPr bwMode="auto">
              <a:xfrm>
                <a:off x="838200" y="2208213"/>
                <a:ext cx="1557338" cy="2616200"/>
              </a:xfrm>
              <a:custGeom>
                <a:avLst/>
                <a:gdLst>
                  <a:gd name="T0" fmla="*/ 424 w 3927"/>
                  <a:gd name="T1" fmla="*/ 0 h 6592"/>
                  <a:gd name="T2" fmla="*/ 424 w 3927"/>
                  <a:gd name="T3" fmla="*/ 0 h 6592"/>
                  <a:gd name="T4" fmla="*/ 424 w 3927"/>
                  <a:gd name="T5" fmla="*/ 0 h 6592"/>
                  <a:gd name="T6" fmla="*/ 424 w 3927"/>
                  <a:gd name="T7" fmla="*/ 0 h 6592"/>
                  <a:gd name="T8" fmla="*/ 402 w 3927"/>
                  <a:gd name="T9" fmla="*/ 1 h 6592"/>
                  <a:gd name="T10" fmla="*/ 359 w 3927"/>
                  <a:gd name="T11" fmla="*/ 6 h 6592"/>
                  <a:gd name="T12" fmla="*/ 297 w 3927"/>
                  <a:gd name="T13" fmla="*/ 27 h 6592"/>
                  <a:gd name="T14" fmla="*/ 222 w 3927"/>
                  <a:gd name="T15" fmla="*/ 72 h 6592"/>
                  <a:gd name="T16" fmla="*/ 153 w 3927"/>
                  <a:gd name="T17" fmla="*/ 138 h 6592"/>
                  <a:gd name="T18" fmla="*/ 96 w 3927"/>
                  <a:gd name="T19" fmla="*/ 221 h 6592"/>
                  <a:gd name="T20" fmla="*/ 51 w 3927"/>
                  <a:gd name="T21" fmla="*/ 320 h 6592"/>
                  <a:gd name="T22" fmla="*/ 18 w 3927"/>
                  <a:gd name="T23" fmla="*/ 430 h 6592"/>
                  <a:gd name="T24" fmla="*/ 1 w 3927"/>
                  <a:gd name="T25" fmla="*/ 552 h 6592"/>
                  <a:gd name="T26" fmla="*/ 0 w 3927"/>
                  <a:gd name="T27" fmla="*/ 615 h 6592"/>
                  <a:gd name="T28" fmla="*/ 0 w 3927"/>
                  <a:gd name="T29" fmla="*/ 615 h 6592"/>
                  <a:gd name="T30" fmla="*/ 0 w 3927"/>
                  <a:gd name="T31" fmla="*/ 5662 h 6592"/>
                  <a:gd name="T32" fmla="*/ 1751 w 3927"/>
                  <a:gd name="T33" fmla="*/ 6592 h 6592"/>
                  <a:gd name="T34" fmla="*/ 3502 w 3927"/>
                  <a:gd name="T35" fmla="*/ 5662 h 6592"/>
                  <a:gd name="T36" fmla="*/ 3502 w 3927"/>
                  <a:gd name="T37" fmla="*/ 624 h 6592"/>
                  <a:gd name="T38" fmla="*/ 3502 w 3927"/>
                  <a:gd name="T39" fmla="*/ 624 h 6592"/>
                  <a:gd name="T40" fmla="*/ 3504 w 3927"/>
                  <a:gd name="T41" fmla="*/ 561 h 6592"/>
                  <a:gd name="T42" fmla="*/ 3522 w 3927"/>
                  <a:gd name="T43" fmla="*/ 439 h 6592"/>
                  <a:gd name="T44" fmla="*/ 3553 w 3927"/>
                  <a:gd name="T45" fmla="*/ 326 h 6592"/>
                  <a:gd name="T46" fmla="*/ 3600 w 3927"/>
                  <a:gd name="T47" fmla="*/ 226 h 6592"/>
                  <a:gd name="T48" fmla="*/ 3657 w 3927"/>
                  <a:gd name="T49" fmla="*/ 142 h 6592"/>
                  <a:gd name="T50" fmla="*/ 3725 w 3927"/>
                  <a:gd name="T51" fmla="*/ 75 h 6592"/>
                  <a:gd name="T52" fmla="*/ 3800 w 3927"/>
                  <a:gd name="T53" fmla="*/ 27 h 6592"/>
                  <a:gd name="T54" fmla="*/ 3863 w 3927"/>
                  <a:gd name="T55" fmla="*/ 6 h 6592"/>
                  <a:gd name="T56" fmla="*/ 3905 w 3927"/>
                  <a:gd name="T57" fmla="*/ 0 h 6592"/>
                  <a:gd name="T58" fmla="*/ 3927 w 3927"/>
                  <a:gd name="T59" fmla="*/ 0 h 6592"/>
                  <a:gd name="T60" fmla="*/ 3927 w 3927"/>
                  <a:gd name="T61" fmla="*/ 0 h 6592"/>
                  <a:gd name="T62" fmla="*/ 424 w 3927"/>
                  <a:gd name="T63" fmla="*/ 0 h 6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927" h="6592">
                    <a:moveTo>
                      <a:pt x="424" y="0"/>
                    </a:moveTo>
                    <a:lnTo>
                      <a:pt x="424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02" y="1"/>
                    </a:lnTo>
                    <a:lnTo>
                      <a:pt x="359" y="6"/>
                    </a:lnTo>
                    <a:lnTo>
                      <a:pt x="297" y="27"/>
                    </a:lnTo>
                    <a:lnTo>
                      <a:pt x="222" y="72"/>
                    </a:lnTo>
                    <a:lnTo>
                      <a:pt x="153" y="138"/>
                    </a:lnTo>
                    <a:lnTo>
                      <a:pt x="96" y="221"/>
                    </a:lnTo>
                    <a:lnTo>
                      <a:pt x="51" y="320"/>
                    </a:lnTo>
                    <a:lnTo>
                      <a:pt x="18" y="430"/>
                    </a:lnTo>
                    <a:lnTo>
                      <a:pt x="1" y="552"/>
                    </a:lnTo>
                    <a:lnTo>
                      <a:pt x="0" y="615"/>
                    </a:lnTo>
                    <a:lnTo>
                      <a:pt x="0" y="615"/>
                    </a:lnTo>
                    <a:lnTo>
                      <a:pt x="0" y="5662"/>
                    </a:lnTo>
                    <a:lnTo>
                      <a:pt x="1751" y="6592"/>
                    </a:lnTo>
                    <a:lnTo>
                      <a:pt x="3502" y="5662"/>
                    </a:lnTo>
                    <a:lnTo>
                      <a:pt x="3502" y="624"/>
                    </a:lnTo>
                    <a:lnTo>
                      <a:pt x="3502" y="624"/>
                    </a:lnTo>
                    <a:lnTo>
                      <a:pt x="3504" y="561"/>
                    </a:lnTo>
                    <a:lnTo>
                      <a:pt x="3522" y="439"/>
                    </a:lnTo>
                    <a:lnTo>
                      <a:pt x="3553" y="326"/>
                    </a:lnTo>
                    <a:lnTo>
                      <a:pt x="3600" y="226"/>
                    </a:lnTo>
                    <a:lnTo>
                      <a:pt x="3657" y="142"/>
                    </a:lnTo>
                    <a:lnTo>
                      <a:pt x="3725" y="75"/>
                    </a:lnTo>
                    <a:lnTo>
                      <a:pt x="3800" y="27"/>
                    </a:lnTo>
                    <a:lnTo>
                      <a:pt x="3863" y="6"/>
                    </a:lnTo>
                    <a:lnTo>
                      <a:pt x="3905" y="0"/>
                    </a:lnTo>
                    <a:lnTo>
                      <a:pt x="3927" y="0"/>
                    </a:lnTo>
                    <a:lnTo>
                      <a:pt x="3927" y="0"/>
                    </a:lnTo>
                    <a:lnTo>
                      <a:pt x="4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16" name="Group 46"/>
            <p:cNvGrpSpPr/>
            <p:nvPr/>
          </p:nvGrpSpPr>
          <p:grpSpPr>
            <a:xfrm>
              <a:off x="6233840" y="2208213"/>
              <a:ext cx="1641399" cy="2499885"/>
              <a:chOff x="838200" y="2208213"/>
              <a:chExt cx="1724025" cy="2625725"/>
            </a:xfrm>
          </p:grpSpPr>
          <p:sp>
            <p:nvSpPr>
              <p:cNvPr id="25" name="Freeform 89"/>
              <p:cNvSpPr>
                <a:spLocks/>
              </p:cNvSpPr>
              <p:nvPr/>
            </p:nvSpPr>
            <p:spPr bwMode="auto">
              <a:xfrm>
                <a:off x="839787" y="2217738"/>
                <a:ext cx="1558925" cy="2616200"/>
              </a:xfrm>
              <a:custGeom>
                <a:avLst/>
                <a:gdLst>
                  <a:gd name="T0" fmla="*/ 3929 w 3929"/>
                  <a:gd name="T1" fmla="*/ 0 h 6590"/>
                  <a:gd name="T2" fmla="*/ 3907 w 3929"/>
                  <a:gd name="T3" fmla="*/ 0 h 6590"/>
                  <a:gd name="T4" fmla="*/ 3864 w 3929"/>
                  <a:gd name="T5" fmla="*/ 6 h 6590"/>
                  <a:gd name="T6" fmla="*/ 3802 w 3929"/>
                  <a:gd name="T7" fmla="*/ 27 h 6590"/>
                  <a:gd name="T8" fmla="*/ 3725 w 3929"/>
                  <a:gd name="T9" fmla="*/ 73 h 6590"/>
                  <a:gd name="T10" fmla="*/ 3658 w 3929"/>
                  <a:gd name="T11" fmla="*/ 141 h 6590"/>
                  <a:gd name="T12" fmla="*/ 3600 w 3929"/>
                  <a:gd name="T13" fmla="*/ 226 h 6590"/>
                  <a:gd name="T14" fmla="*/ 3554 w 3929"/>
                  <a:gd name="T15" fmla="*/ 326 h 6590"/>
                  <a:gd name="T16" fmla="*/ 3522 w 3929"/>
                  <a:gd name="T17" fmla="*/ 438 h 6590"/>
                  <a:gd name="T18" fmla="*/ 3505 w 3929"/>
                  <a:gd name="T19" fmla="*/ 560 h 6590"/>
                  <a:gd name="T20" fmla="*/ 3504 w 3929"/>
                  <a:gd name="T21" fmla="*/ 624 h 6590"/>
                  <a:gd name="T22" fmla="*/ 3504 w 3929"/>
                  <a:gd name="T23" fmla="*/ 624 h 6590"/>
                  <a:gd name="T24" fmla="*/ 3504 w 3929"/>
                  <a:gd name="T25" fmla="*/ 5661 h 6590"/>
                  <a:gd name="T26" fmla="*/ 1751 w 3929"/>
                  <a:gd name="T27" fmla="*/ 6590 h 6590"/>
                  <a:gd name="T28" fmla="*/ 0 w 3929"/>
                  <a:gd name="T29" fmla="*/ 5661 h 6590"/>
                  <a:gd name="T30" fmla="*/ 0 w 3929"/>
                  <a:gd name="T31" fmla="*/ 615 h 6590"/>
                  <a:gd name="T32" fmla="*/ 2 w 3929"/>
                  <a:gd name="T33" fmla="*/ 550 h 6590"/>
                  <a:gd name="T34" fmla="*/ 18 w 3929"/>
                  <a:gd name="T35" fmla="*/ 430 h 6590"/>
                  <a:gd name="T36" fmla="*/ 51 w 3929"/>
                  <a:gd name="T37" fmla="*/ 318 h 6590"/>
                  <a:gd name="T38" fmla="*/ 96 w 3929"/>
                  <a:gd name="T39" fmla="*/ 221 h 6590"/>
                  <a:gd name="T40" fmla="*/ 155 w 3929"/>
                  <a:gd name="T41" fmla="*/ 138 h 6590"/>
                  <a:gd name="T42" fmla="*/ 222 w 3929"/>
                  <a:gd name="T43" fmla="*/ 72 h 6590"/>
                  <a:gd name="T44" fmla="*/ 298 w 3929"/>
                  <a:gd name="T45" fmla="*/ 26 h 6590"/>
                  <a:gd name="T46" fmla="*/ 361 w 3929"/>
                  <a:gd name="T47" fmla="*/ 6 h 6590"/>
                  <a:gd name="T48" fmla="*/ 403 w 3929"/>
                  <a:gd name="T49" fmla="*/ 0 h 6590"/>
                  <a:gd name="T50" fmla="*/ 424 w 3929"/>
                  <a:gd name="T51" fmla="*/ 0 h 6590"/>
                  <a:gd name="T52" fmla="*/ 425 w 3929"/>
                  <a:gd name="T53" fmla="*/ 0 h 6590"/>
                  <a:gd name="T54" fmla="*/ 425 w 3929"/>
                  <a:gd name="T55" fmla="*/ 0 h 6590"/>
                  <a:gd name="T56" fmla="*/ 3929 w 3929"/>
                  <a:gd name="T57" fmla="*/ 0 h 6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29" h="6590">
                    <a:moveTo>
                      <a:pt x="3929" y="0"/>
                    </a:moveTo>
                    <a:lnTo>
                      <a:pt x="3907" y="0"/>
                    </a:lnTo>
                    <a:lnTo>
                      <a:pt x="3864" y="6"/>
                    </a:lnTo>
                    <a:lnTo>
                      <a:pt x="3802" y="27"/>
                    </a:lnTo>
                    <a:lnTo>
                      <a:pt x="3725" y="73"/>
                    </a:lnTo>
                    <a:lnTo>
                      <a:pt x="3658" y="141"/>
                    </a:lnTo>
                    <a:lnTo>
                      <a:pt x="3600" y="226"/>
                    </a:lnTo>
                    <a:lnTo>
                      <a:pt x="3554" y="326"/>
                    </a:lnTo>
                    <a:lnTo>
                      <a:pt x="3522" y="438"/>
                    </a:lnTo>
                    <a:lnTo>
                      <a:pt x="3505" y="560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5661"/>
                    </a:lnTo>
                    <a:lnTo>
                      <a:pt x="1751" y="6590"/>
                    </a:lnTo>
                    <a:lnTo>
                      <a:pt x="0" y="5661"/>
                    </a:lnTo>
                    <a:lnTo>
                      <a:pt x="0" y="615"/>
                    </a:lnTo>
                    <a:lnTo>
                      <a:pt x="2" y="550"/>
                    </a:lnTo>
                    <a:lnTo>
                      <a:pt x="18" y="430"/>
                    </a:lnTo>
                    <a:lnTo>
                      <a:pt x="51" y="318"/>
                    </a:lnTo>
                    <a:lnTo>
                      <a:pt x="96" y="221"/>
                    </a:lnTo>
                    <a:lnTo>
                      <a:pt x="155" y="138"/>
                    </a:lnTo>
                    <a:lnTo>
                      <a:pt x="222" y="72"/>
                    </a:lnTo>
                    <a:lnTo>
                      <a:pt x="298" y="26"/>
                    </a:lnTo>
                    <a:lnTo>
                      <a:pt x="361" y="6"/>
                    </a:lnTo>
                    <a:lnTo>
                      <a:pt x="403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5" y="0"/>
                    </a:lnTo>
                    <a:lnTo>
                      <a:pt x="3929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" name="Freeform 98"/>
              <p:cNvSpPr>
                <a:spLocks/>
              </p:cNvSpPr>
              <p:nvPr/>
            </p:nvSpPr>
            <p:spPr bwMode="auto">
              <a:xfrm>
                <a:off x="2225675" y="2208213"/>
                <a:ext cx="336550" cy="249238"/>
              </a:xfrm>
              <a:custGeom>
                <a:avLst/>
                <a:gdLst>
                  <a:gd name="T0" fmla="*/ 0 w 850"/>
                  <a:gd name="T1" fmla="*/ 624 h 624"/>
                  <a:gd name="T2" fmla="*/ 850 w 850"/>
                  <a:gd name="T3" fmla="*/ 624 h 624"/>
                  <a:gd name="T4" fmla="*/ 849 w 850"/>
                  <a:gd name="T5" fmla="*/ 561 h 624"/>
                  <a:gd name="T6" fmla="*/ 832 w 850"/>
                  <a:gd name="T7" fmla="*/ 439 h 624"/>
                  <a:gd name="T8" fmla="*/ 800 w 850"/>
                  <a:gd name="T9" fmla="*/ 326 h 624"/>
                  <a:gd name="T10" fmla="*/ 754 w 850"/>
                  <a:gd name="T11" fmla="*/ 226 h 624"/>
                  <a:gd name="T12" fmla="*/ 696 w 850"/>
                  <a:gd name="T13" fmla="*/ 142 h 624"/>
                  <a:gd name="T14" fmla="*/ 629 w 850"/>
                  <a:gd name="T15" fmla="*/ 75 h 624"/>
                  <a:gd name="T16" fmla="*/ 552 w 850"/>
                  <a:gd name="T17" fmla="*/ 27 h 624"/>
                  <a:gd name="T18" fmla="*/ 490 w 850"/>
                  <a:gd name="T19" fmla="*/ 6 h 624"/>
                  <a:gd name="T20" fmla="*/ 447 w 850"/>
                  <a:gd name="T21" fmla="*/ 0 h 624"/>
                  <a:gd name="T22" fmla="*/ 425 w 850"/>
                  <a:gd name="T23" fmla="*/ 0 h 624"/>
                  <a:gd name="T24" fmla="*/ 425 w 850"/>
                  <a:gd name="T25" fmla="*/ 0 h 624"/>
                  <a:gd name="T26" fmla="*/ 403 w 850"/>
                  <a:gd name="T27" fmla="*/ 0 h 624"/>
                  <a:gd name="T28" fmla="*/ 360 w 850"/>
                  <a:gd name="T29" fmla="*/ 6 h 624"/>
                  <a:gd name="T30" fmla="*/ 300 w 850"/>
                  <a:gd name="T31" fmla="*/ 27 h 624"/>
                  <a:gd name="T32" fmla="*/ 223 w 850"/>
                  <a:gd name="T33" fmla="*/ 75 h 624"/>
                  <a:gd name="T34" fmla="*/ 154 w 850"/>
                  <a:gd name="T35" fmla="*/ 142 h 624"/>
                  <a:gd name="T36" fmla="*/ 97 w 850"/>
                  <a:gd name="T37" fmla="*/ 226 h 624"/>
                  <a:gd name="T38" fmla="*/ 52 w 850"/>
                  <a:gd name="T39" fmla="*/ 326 h 624"/>
                  <a:gd name="T40" fmla="*/ 20 w 850"/>
                  <a:gd name="T41" fmla="*/ 439 h 624"/>
                  <a:gd name="T42" fmla="*/ 3 w 850"/>
                  <a:gd name="T43" fmla="*/ 561 h 624"/>
                  <a:gd name="T44" fmla="*/ 0 w 850"/>
                  <a:gd name="T45" fmla="*/ 624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50" h="624">
                    <a:moveTo>
                      <a:pt x="0" y="624"/>
                    </a:moveTo>
                    <a:lnTo>
                      <a:pt x="850" y="624"/>
                    </a:lnTo>
                    <a:lnTo>
                      <a:pt x="849" y="561"/>
                    </a:lnTo>
                    <a:lnTo>
                      <a:pt x="832" y="439"/>
                    </a:lnTo>
                    <a:lnTo>
                      <a:pt x="800" y="326"/>
                    </a:lnTo>
                    <a:lnTo>
                      <a:pt x="754" y="226"/>
                    </a:lnTo>
                    <a:lnTo>
                      <a:pt x="696" y="142"/>
                    </a:lnTo>
                    <a:lnTo>
                      <a:pt x="629" y="75"/>
                    </a:lnTo>
                    <a:lnTo>
                      <a:pt x="552" y="27"/>
                    </a:lnTo>
                    <a:lnTo>
                      <a:pt x="490" y="6"/>
                    </a:lnTo>
                    <a:lnTo>
                      <a:pt x="447" y="0"/>
                    </a:lnTo>
                    <a:lnTo>
                      <a:pt x="425" y="0"/>
                    </a:lnTo>
                    <a:lnTo>
                      <a:pt x="425" y="0"/>
                    </a:lnTo>
                    <a:lnTo>
                      <a:pt x="403" y="0"/>
                    </a:lnTo>
                    <a:lnTo>
                      <a:pt x="360" y="6"/>
                    </a:lnTo>
                    <a:lnTo>
                      <a:pt x="300" y="27"/>
                    </a:lnTo>
                    <a:lnTo>
                      <a:pt x="223" y="75"/>
                    </a:lnTo>
                    <a:lnTo>
                      <a:pt x="154" y="142"/>
                    </a:lnTo>
                    <a:lnTo>
                      <a:pt x="97" y="226"/>
                    </a:lnTo>
                    <a:lnTo>
                      <a:pt x="52" y="326"/>
                    </a:lnTo>
                    <a:lnTo>
                      <a:pt x="20" y="439"/>
                    </a:lnTo>
                    <a:lnTo>
                      <a:pt x="3" y="561"/>
                    </a:lnTo>
                    <a:lnTo>
                      <a:pt x="0" y="624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" name="Freeform 99"/>
              <p:cNvSpPr>
                <a:spLocks/>
              </p:cNvSpPr>
              <p:nvPr/>
            </p:nvSpPr>
            <p:spPr bwMode="auto">
              <a:xfrm>
                <a:off x="838200" y="2208213"/>
                <a:ext cx="1557338" cy="2616200"/>
              </a:xfrm>
              <a:custGeom>
                <a:avLst/>
                <a:gdLst>
                  <a:gd name="T0" fmla="*/ 424 w 3927"/>
                  <a:gd name="T1" fmla="*/ 0 h 6592"/>
                  <a:gd name="T2" fmla="*/ 424 w 3927"/>
                  <a:gd name="T3" fmla="*/ 0 h 6592"/>
                  <a:gd name="T4" fmla="*/ 424 w 3927"/>
                  <a:gd name="T5" fmla="*/ 0 h 6592"/>
                  <a:gd name="T6" fmla="*/ 424 w 3927"/>
                  <a:gd name="T7" fmla="*/ 0 h 6592"/>
                  <a:gd name="T8" fmla="*/ 402 w 3927"/>
                  <a:gd name="T9" fmla="*/ 1 h 6592"/>
                  <a:gd name="T10" fmla="*/ 359 w 3927"/>
                  <a:gd name="T11" fmla="*/ 6 h 6592"/>
                  <a:gd name="T12" fmla="*/ 297 w 3927"/>
                  <a:gd name="T13" fmla="*/ 27 h 6592"/>
                  <a:gd name="T14" fmla="*/ 222 w 3927"/>
                  <a:gd name="T15" fmla="*/ 72 h 6592"/>
                  <a:gd name="T16" fmla="*/ 153 w 3927"/>
                  <a:gd name="T17" fmla="*/ 138 h 6592"/>
                  <a:gd name="T18" fmla="*/ 96 w 3927"/>
                  <a:gd name="T19" fmla="*/ 221 h 6592"/>
                  <a:gd name="T20" fmla="*/ 51 w 3927"/>
                  <a:gd name="T21" fmla="*/ 320 h 6592"/>
                  <a:gd name="T22" fmla="*/ 18 w 3927"/>
                  <a:gd name="T23" fmla="*/ 430 h 6592"/>
                  <a:gd name="T24" fmla="*/ 1 w 3927"/>
                  <a:gd name="T25" fmla="*/ 552 h 6592"/>
                  <a:gd name="T26" fmla="*/ 0 w 3927"/>
                  <a:gd name="T27" fmla="*/ 615 h 6592"/>
                  <a:gd name="T28" fmla="*/ 0 w 3927"/>
                  <a:gd name="T29" fmla="*/ 615 h 6592"/>
                  <a:gd name="T30" fmla="*/ 0 w 3927"/>
                  <a:gd name="T31" fmla="*/ 5662 h 6592"/>
                  <a:gd name="T32" fmla="*/ 1751 w 3927"/>
                  <a:gd name="T33" fmla="*/ 6592 h 6592"/>
                  <a:gd name="T34" fmla="*/ 3502 w 3927"/>
                  <a:gd name="T35" fmla="*/ 5662 h 6592"/>
                  <a:gd name="T36" fmla="*/ 3502 w 3927"/>
                  <a:gd name="T37" fmla="*/ 624 h 6592"/>
                  <a:gd name="T38" fmla="*/ 3502 w 3927"/>
                  <a:gd name="T39" fmla="*/ 624 h 6592"/>
                  <a:gd name="T40" fmla="*/ 3504 w 3927"/>
                  <a:gd name="T41" fmla="*/ 561 h 6592"/>
                  <a:gd name="T42" fmla="*/ 3522 w 3927"/>
                  <a:gd name="T43" fmla="*/ 439 h 6592"/>
                  <a:gd name="T44" fmla="*/ 3553 w 3927"/>
                  <a:gd name="T45" fmla="*/ 326 h 6592"/>
                  <a:gd name="T46" fmla="*/ 3600 w 3927"/>
                  <a:gd name="T47" fmla="*/ 226 h 6592"/>
                  <a:gd name="T48" fmla="*/ 3657 w 3927"/>
                  <a:gd name="T49" fmla="*/ 142 h 6592"/>
                  <a:gd name="T50" fmla="*/ 3725 w 3927"/>
                  <a:gd name="T51" fmla="*/ 75 h 6592"/>
                  <a:gd name="T52" fmla="*/ 3800 w 3927"/>
                  <a:gd name="T53" fmla="*/ 27 h 6592"/>
                  <a:gd name="T54" fmla="*/ 3863 w 3927"/>
                  <a:gd name="T55" fmla="*/ 6 h 6592"/>
                  <a:gd name="T56" fmla="*/ 3905 w 3927"/>
                  <a:gd name="T57" fmla="*/ 0 h 6592"/>
                  <a:gd name="T58" fmla="*/ 3927 w 3927"/>
                  <a:gd name="T59" fmla="*/ 0 h 6592"/>
                  <a:gd name="T60" fmla="*/ 3927 w 3927"/>
                  <a:gd name="T61" fmla="*/ 0 h 6592"/>
                  <a:gd name="T62" fmla="*/ 424 w 3927"/>
                  <a:gd name="T63" fmla="*/ 0 h 6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927" h="6592">
                    <a:moveTo>
                      <a:pt x="424" y="0"/>
                    </a:moveTo>
                    <a:lnTo>
                      <a:pt x="424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02" y="1"/>
                    </a:lnTo>
                    <a:lnTo>
                      <a:pt x="359" y="6"/>
                    </a:lnTo>
                    <a:lnTo>
                      <a:pt x="297" y="27"/>
                    </a:lnTo>
                    <a:lnTo>
                      <a:pt x="222" y="72"/>
                    </a:lnTo>
                    <a:lnTo>
                      <a:pt x="153" y="138"/>
                    </a:lnTo>
                    <a:lnTo>
                      <a:pt x="96" y="221"/>
                    </a:lnTo>
                    <a:lnTo>
                      <a:pt x="51" y="320"/>
                    </a:lnTo>
                    <a:lnTo>
                      <a:pt x="18" y="430"/>
                    </a:lnTo>
                    <a:lnTo>
                      <a:pt x="1" y="552"/>
                    </a:lnTo>
                    <a:lnTo>
                      <a:pt x="0" y="615"/>
                    </a:lnTo>
                    <a:lnTo>
                      <a:pt x="0" y="615"/>
                    </a:lnTo>
                    <a:lnTo>
                      <a:pt x="0" y="5662"/>
                    </a:lnTo>
                    <a:lnTo>
                      <a:pt x="1751" y="6592"/>
                    </a:lnTo>
                    <a:lnTo>
                      <a:pt x="3502" y="5662"/>
                    </a:lnTo>
                    <a:lnTo>
                      <a:pt x="3502" y="624"/>
                    </a:lnTo>
                    <a:lnTo>
                      <a:pt x="3502" y="624"/>
                    </a:lnTo>
                    <a:lnTo>
                      <a:pt x="3504" y="561"/>
                    </a:lnTo>
                    <a:lnTo>
                      <a:pt x="3522" y="439"/>
                    </a:lnTo>
                    <a:lnTo>
                      <a:pt x="3553" y="326"/>
                    </a:lnTo>
                    <a:lnTo>
                      <a:pt x="3600" y="226"/>
                    </a:lnTo>
                    <a:lnTo>
                      <a:pt x="3657" y="142"/>
                    </a:lnTo>
                    <a:lnTo>
                      <a:pt x="3725" y="75"/>
                    </a:lnTo>
                    <a:lnTo>
                      <a:pt x="3800" y="27"/>
                    </a:lnTo>
                    <a:lnTo>
                      <a:pt x="3863" y="6"/>
                    </a:lnTo>
                    <a:lnTo>
                      <a:pt x="3905" y="0"/>
                    </a:lnTo>
                    <a:lnTo>
                      <a:pt x="3927" y="0"/>
                    </a:lnTo>
                    <a:lnTo>
                      <a:pt x="3927" y="0"/>
                    </a:lnTo>
                    <a:lnTo>
                      <a:pt x="424" y="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17" name="Group 47"/>
            <p:cNvGrpSpPr/>
            <p:nvPr/>
          </p:nvGrpSpPr>
          <p:grpSpPr>
            <a:xfrm>
              <a:off x="8150920" y="2208213"/>
              <a:ext cx="1641399" cy="2499885"/>
              <a:chOff x="838200" y="2208213"/>
              <a:chExt cx="1724025" cy="2625725"/>
            </a:xfrm>
          </p:grpSpPr>
          <p:sp>
            <p:nvSpPr>
              <p:cNvPr id="22" name="Freeform 89"/>
              <p:cNvSpPr>
                <a:spLocks/>
              </p:cNvSpPr>
              <p:nvPr/>
            </p:nvSpPr>
            <p:spPr bwMode="auto">
              <a:xfrm>
                <a:off x="839787" y="2217738"/>
                <a:ext cx="1558925" cy="2616200"/>
              </a:xfrm>
              <a:custGeom>
                <a:avLst/>
                <a:gdLst>
                  <a:gd name="T0" fmla="*/ 3929 w 3929"/>
                  <a:gd name="T1" fmla="*/ 0 h 6590"/>
                  <a:gd name="T2" fmla="*/ 3907 w 3929"/>
                  <a:gd name="T3" fmla="*/ 0 h 6590"/>
                  <a:gd name="T4" fmla="*/ 3864 w 3929"/>
                  <a:gd name="T5" fmla="*/ 6 h 6590"/>
                  <a:gd name="T6" fmla="*/ 3802 w 3929"/>
                  <a:gd name="T7" fmla="*/ 27 h 6590"/>
                  <a:gd name="T8" fmla="*/ 3725 w 3929"/>
                  <a:gd name="T9" fmla="*/ 73 h 6590"/>
                  <a:gd name="T10" fmla="*/ 3658 w 3929"/>
                  <a:gd name="T11" fmla="*/ 141 h 6590"/>
                  <a:gd name="T12" fmla="*/ 3600 w 3929"/>
                  <a:gd name="T13" fmla="*/ 226 h 6590"/>
                  <a:gd name="T14" fmla="*/ 3554 w 3929"/>
                  <a:gd name="T15" fmla="*/ 326 h 6590"/>
                  <a:gd name="T16" fmla="*/ 3522 w 3929"/>
                  <a:gd name="T17" fmla="*/ 438 h 6590"/>
                  <a:gd name="T18" fmla="*/ 3505 w 3929"/>
                  <a:gd name="T19" fmla="*/ 560 h 6590"/>
                  <a:gd name="T20" fmla="*/ 3504 w 3929"/>
                  <a:gd name="T21" fmla="*/ 624 h 6590"/>
                  <a:gd name="T22" fmla="*/ 3504 w 3929"/>
                  <a:gd name="T23" fmla="*/ 624 h 6590"/>
                  <a:gd name="T24" fmla="*/ 3504 w 3929"/>
                  <a:gd name="T25" fmla="*/ 5661 h 6590"/>
                  <a:gd name="T26" fmla="*/ 1751 w 3929"/>
                  <a:gd name="T27" fmla="*/ 6590 h 6590"/>
                  <a:gd name="T28" fmla="*/ 0 w 3929"/>
                  <a:gd name="T29" fmla="*/ 5661 h 6590"/>
                  <a:gd name="T30" fmla="*/ 0 w 3929"/>
                  <a:gd name="T31" fmla="*/ 615 h 6590"/>
                  <a:gd name="T32" fmla="*/ 2 w 3929"/>
                  <a:gd name="T33" fmla="*/ 550 h 6590"/>
                  <a:gd name="T34" fmla="*/ 18 w 3929"/>
                  <a:gd name="T35" fmla="*/ 430 h 6590"/>
                  <a:gd name="T36" fmla="*/ 51 w 3929"/>
                  <a:gd name="T37" fmla="*/ 318 h 6590"/>
                  <a:gd name="T38" fmla="*/ 96 w 3929"/>
                  <a:gd name="T39" fmla="*/ 221 h 6590"/>
                  <a:gd name="T40" fmla="*/ 155 w 3929"/>
                  <a:gd name="T41" fmla="*/ 138 h 6590"/>
                  <a:gd name="T42" fmla="*/ 222 w 3929"/>
                  <a:gd name="T43" fmla="*/ 72 h 6590"/>
                  <a:gd name="T44" fmla="*/ 298 w 3929"/>
                  <a:gd name="T45" fmla="*/ 26 h 6590"/>
                  <a:gd name="T46" fmla="*/ 361 w 3929"/>
                  <a:gd name="T47" fmla="*/ 6 h 6590"/>
                  <a:gd name="T48" fmla="*/ 403 w 3929"/>
                  <a:gd name="T49" fmla="*/ 0 h 6590"/>
                  <a:gd name="T50" fmla="*/ 424 w 3929"/>
                  <a:gd name="T51" fmla="*/ 0 h 6590"/>
                  <a:gd name="T52" fmla="*/ 425 w 3929"/>
                  <a:gd name="T53" fmla="*/ 0 h 6590"/>
                  <a:gd name="T54" fmla="*/ 425 w 3929"/>
                  <a:gd name="T55" fmla="*/ 0 h 6590"/>
                  <a:gd name="T56" fmla="*/ 3929 w 3929"/>
                  <a:gd name="T57" fmla="*/ 0 h 6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29" h="6590">
                    <a:moveTo>
                      <a:pt x="3929" y="0"/>
                    </a:moveTo>
                    <a:lnTo>
                      <a:pt x="3907" y="0"/>
                    </a:lnTo>
                    <a:lnTo>
                      <a:pt x="3864" y="6"/>
                    </a:lnTo>
                    <a:lnTo>
                      <a:pt x="3802" y="27"/>
                    </a:lnTo>
                    <a:lnTo>
                      <a:pt x="3725" y="73"/>
                    </a:lnTo>
                    <a:lnTo>
                      <a:pt x="3658" y="141"/>
                    </a:lnTo>
                    <a:lnTo>
                      <a:pt x="3600" y="226"/>
                    </a:lnTo>
                    <a:lnTo>
                      <a:pt x="3554" y="326"/>
                    </a:lnTo>
                    <a:lnTo>
                      <a:pt x="3522" y="438"/>
                    </a:lnTo>
                    <a:lnTo>
                      <a:pt x="3505" y="560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5661"/>
                    </a:lnTo>
                    <a:lnTo>
                      <a:pt x="1751" y="6590"/>
                    </a:lnTo>
                    <a:lnTo>
                      <a:pt x="0" y="5661"/>
                    </a:lnTo>
                    <a:lnTo>
                      <a:pt x="0" y="615"/>
                    </a:lnTo>
                    <a:lnTo>
                      <a:pt x="2" y="550"/>
                    </a:lnTo>
                    <a:lnTo>
                      <a:pt x="18" y="430"/>
                    </a:lnTo>
                    <a:lnTo>
                      <a:pt x="51" y="318"/>
                    </a:lnTo>
                    <a:lnTo>
                      <a:pt x="96" y="221"/>
                    </a:lnTo>
                    <a:lnTo>
                      <a:pt x="155" y="138"/>
                    </a:lnTo>
                    <a:lnTo>
                      <a:pt x="222" y="72"/>
                    </a:lnTo>
                    <a:lnTo>
                      <a:pt x="298" y="26"/>
                    </a:lnTo>
                    <a:lnTo>
                      <a:pt x="361" y="6"/>
                    </a:lnTo>
                    <a:lnTo>
                      <a:pt x="403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5" y="0"/>
                    </a:lnTo>
                    <a:lnTo>
                      <a:pt x="3929" y="0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" name="Freeform 98"/>
              <p:cNvSpPr>
                <a:spLocks/>
              </p:cNvSpPr>
              <p:nvPr/>
            </p:nvSpPr>
            <p:spPr bwMode="auto">
              <a:xfrm>
                <a:off x="2225675" y="2208213"/>
                <a:ext cx="336550" cy="249238"/>
              </a:xfrm>
              <a:custGeom>
                <a:avLst/>
                <a:gdLst>
                  <a:gd name="T0" fmla="*/ 0 w 850"/>
                  <a:gd name="T1" fmla="*/ 624 h 624"/>
                  <a:gd name="T2" fmla="*/ 850 w 850"/>
                  <a:gd name="T3" fmla="*/ 624 h 624"/>
                  <a:gd name="T4" fmla="*/ 849 w 850"/>
                  <a:gd name="T5" fmla="*/ 561 h 624"/>
                  <a:gd name="T6" fmla="*/ 832 w 850"/>
                  <a:gd name="T7" fmla="*/ 439 h 624"/>
                  <a:gd name="T8" fmla="*/ 800 w 850"/>
                  <a:gd name="T9" fmla="*/ 326 h 624"/>
                  <a:gd name="T10" fmla="*/ 754 w 850"/>
                  <a:gd name="T11" fmla="*/ 226 h 624"/>
                  <a:gd name="T12" fmla="*/ 696 w 850"/>
                  <a:gd name="T13" fmla="*/ 142 h 624"/>
                  <a:gd name="T14" fmla="*/ 629 w 850"/>
                  <a:gd name="T15" fmla="*/ 75 h 624"/>
                  <a:gd name="T16" fmla="*/ 552 w 850"/>
                  <a:gd name="T17" fmla="*/ 27 h 624"/>
                  <a:gd name="T18" fmla="*/ 490 w 850"/>
                  <a:gd name="T19" fmla="*/ 6 h 624"/>
                  <a:gd name="T20" fmla="*/ 447 w 850"/>
                  <a:gd name="T21" fmla="*/ 0 h 624"/>
                  <a:gd name="T22" fmla="*/ 425 w 850"/>
                  <a:gd name="T23" fmla="*/ 0 h 624"/>
                  <a:gd name="T24" fmla="*/ 425 w 850"/>
                  <a:gd name="T25" fmla="*/ 0 h 624"/>
                  <a:gd name="T26" fmla="*/ 403 w 850"/>
                  <a:gd name="T27" fmla="*/ 0 h 624"/>
                  <a:gd name="T28" fmla="*/ 360 w 850"/>
                  <a:gd name="T29" fmla="*/ 6 h 624"/>
                  <a:gd name="T30" fmla="*/ 300 w 850"/>
                  <a:gd name="T31" fmla="*/ 27 h 624"/>
                  <a:gd name="T32" fmla="*/ 223 w 850"/>
                  <a:gd name="T33" fmla="*/ 75 h 624"/>
                  <a:gd name="T34" fmla="*/ 154 w 850"/>
                  <a:gd name="T35" fmla="*/ 142 h 624"/>
                  <a:gd name="T36" fmla="*/ 97 w 850"/>
                  <a:gd name="T37" fmla="*/ 226 h 624"/>
                  <a:gd name="T38" fmla="*/ 52 w 850"/>
                  <a:gd name="T39" fmla="*/ 326 h 624"/>
                  <a:gd name="T40" fmla="*/ 20 w 850"/>
                  <a:gd name="T41" fmla="*/ 439 h 624"/>
                  <a:gd name="T42" fmla="*/ 3 w 850"/>
                  <a:gd name="T43" fmla="*/ 561 h 624"/>
                  <a:gd name="T44" fmla="*/ 0 w 850"/>
                  <a:gd name="T45" fmla="*/ 624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50" h="624">
                    <a:moveTo>
                      <a:pt x="0" y="624"/>
                    </a:moveTo>
                    <a:lnTo>
                      <a:pt x="850" y="624"/>
                    </a:lnTo>
                    <a:lnTo>
                      <a:pt x="849" y="561"/>
                    </a:lnTo>
                    <a:lnTo>
                      <a:pt x="832" y="439"/>
                    </a:lnTo>
                    <a:lnTo>
                      <a:pt x="800" y="326"/>
                    </a:lnTo>
                    <a:lnTo>
                      <a:pt x="754" y="226"/>
                    </a:lnTo>
                    <a:lnTo>
                      <a:pt x="696" y="142"/>
                    </a:lnTo>
                    <a:lnTo>
                      <a:pt x="629" y="75"/>
                    </a:lnTo>
                    <a:lnTo>
                      <a:pt x="552" y="27"/>
                    </a:lnTo>
                    <a:lnTo>
                      <a:pt x="490" y="6"/>
                    </a:lnTo>
                    <a:lnTo>
                      <a:pt x="447" y="0"/>
                    </a:lnTo>
                    <a:lnTo>
                      <a:pt x="425" y="0"/>
                    </a:lnTo>
                    <a:lnTo>
                      <a:pt x="425" y="0"/>
                    </a:lnTo>
                    <a:lnTo>
                      <a:pt x="403" y="0"/>
                    </a:lnTo>
                    <a:lnTo>
                      <a:pt x="360" y="6"/>
                    </a:lnTo>
                    <a:lnTo>
                      <a:pt x="300" y="27"/>
                    </a:lnTo>
                    <a:lnTo>
                      <a:pt x="223" y="75"/>
                    </a:lnTo>
                    <a:lnTo>
                      <a:pt x="154" y="142"/>
                    </a:lnTo>
                    <a:lnTo>
                      <a:pt x="97" y="226"/>
                    </a:lnTo>
                    <a:lnTo>
                      <a:pt x="52" y="326"/>
                    </a:lnTo>
                    <a:lnTo>
                      <a:pt x="20" y="439"/>
                    </a:lnTo>
                    <a:lnTo>
                      <a:pt x="3" y="561"/>
                    </a:lnTo>
                    <a:lnTo>
                      <a:pt x="0" y="624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" name="Freeform 99"/>
              <p:cNvSpPr>
                <a:spLocks/>
              </p:cNvSpPr>
              <p:nvPr/>
            </p:nvSpPr>
            <p:spPr bwMode="auto">
              <a:xfrm>
                <a:off x="838200" y="2208213"/>
                <a:ext cx="1557338" cy="2616200"/>
              </a:xfrm>
              <a:custGeom>
                <a:avLst/>
                <a:gdLst>
                  <a:gd name="T0" fmla="*/ 424 w 3927"/>
                  <a:gd name="T1" fmla="*/ 0 h 6592"/>
                  <a:gd name="T2" fmla="*/ 424 w 3927"/>
                  <a:gd name="T3" fmla="*/ 0 h 6592"/>
                  <a:gd name="T4" fmla="*/ 424 w 3927"/>
                  <a:gd name="T5" fmla="*/ 0 h 6592"/>
                  <a:gd name="T6" fmla="*/ 424 w 3927"/>
                  <a:gd name="T7" fmla="*/ 0 h 6592"/>
                  <a:gd name="T8" fmla="*/ 402 w 3927"/>
                  <a:gd name="T9" fmla="*/ 1 h 6592"/>
                  <a:gd name="T10" fmla="*/ 359 w 3927"/>
                  <a:gd name="T11" fmla="*/ 6 h 6592"/>
                  <a:gd name="T12" fmla="*/ 297 w 3927"/>
                  <a:gd name="T13" fmla="*/ 27 h 6592"/>
                  <a:gd name="T14" fmla="*/ 222 w 3927"/>
                  <a:gd name="T15" fmla="*/ 72 h 6592"/>
                  <a:gd name="T16" fmla="*/ 153 w 3927"/>
                  <a:gd name="T17" fmla="*/ 138 h 6592"/>
                  <a:gd name="T18" fmla="*/ 96 w 3927"/>
                  <a:gd name="T19" fmla="*/ 221 h 6592"/>
                  <a:gd name="T20" fmla="*/ 51 w 3927"/>
                  <a:gd name="T21" fmla="*/ 320 h 6592"/>
                  <a:gd name="T22" fmla="*/ 18 w 3927"/>
                  <a:gd name="T23" fmla="*/ 430 h 6592"/>
                  <a:gd name="T24" fmla="*/ 1 w 3927"/>
                  <a:gd name="T25" fmla="*/ 552 h 6592"/>
                  <a:gd name="T26" fmla="*/ 0 w 3927"/>
                  <a:gd name="T27" fmla="*/ 615 h 6592"/>
                  <a:gd name="T28" fmla="*/ 0 w 3927"/>
                  <a:gd name="T29" fmla="*/ 615 h 6592"/>
                  <a:gd name="T30" fmla="*/ 0 w 3927"/>
                  <a:gd name="T31" fmla="*/ 5662 h 6592"/>
                  <a:gd name="T32" fmla="*/ 1751 w 3927"/>
                  <a:gd name="T33" fmla="*/ 6592 h 6592"/>
                  <a:gd name="T34" fmla="*/ 3502 w 3927"/>
                  <a:gd name="T35" fmla="*/ 5662 h 6592"/>
                  <a:gd name="T36" fmla="*/ 3502 w 3927"/>
                  <a:gd name="T37" fmla="*/ 624 h 6592"/>
                  <a:gd name="T38" fmla="*/ 3502 w 3927"/>
                  <a:gd name="T39" fmla="*/ 624 h 6592"/>
                  <a:gd name="T40" fmla="*/ 3504 w 3927"/>
                  <a:gd name="T41" fmla="*/ 561 h 6592"/>
                  <a:gd name="T42" fmla="*/ 3522 w 3927"/>
                  <a:gd name="T43" fmla="*/ 439 h 6592"/>
                  <a:gd name="T44" fmla="*/ 3553 w 3927"/>
                  <a:gd name="T45" fmla="*/ 326 h 6592"/>
                  <a:gd name="T46" fmla="*/ 3600 w 3927"/>
                  <a:gd name="T47" fmla="*/ 226 h 6592"/>
                  <a:gd name="T48" fmla="*/ 3657 w 3927"/>
                  <a:gd name="T49" fmla="*/ 142 h 6592"/>
                  <a:gd name="T50" fmla="*/ 3725 w 3927"/>
                  <a:gd name="T51" fmla="*/ 75 h 6592"/>
                  <a:gd name="T52" fmla="*/ 3800 w 3927"/>
                  <a:gd name="T53" fmla="*/ 27 h 6592"/>
                  <a:gd name="T54" fmla="*/ 3863 w 3927"/>
                  <a:gd name="T55" fmla="*/ 6 h 6592"/>
                  <a:gd name="T56" fmla="*/ 3905 w 3927"/>
                  <a:gd name="T57" fmla="*/ 0 h 6592"/>
                  <a:gd name="T58" fmla="*/ 3927 w 3927"/>
                  <a:gd name="T59" fmla="*/ 0 h 6592"/>
                  <a:gd name="T60" fmla="*/ 3927 w 3927"/>
                  <a:gd name="T61" fmla="*/ 0 h 6592"/>
                  <a:gd name="T62" fmla="*/ 424 w 3927"/>
                  <a:gd name="T63" fmla="*/ 0 h 6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927" h="6592">
                    <a:moveTo>
                      <a:pt x="424" y="0"/>
                    </a:moveTo>
                    <a:lnTo>
                      <a:pt x="424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02" y="1"/>
                    </a:lnTo>
                    <a:lnTo>
                      <a:pt x="359" y="6"/>
                    </a:lnTo>
                    <a:lnTo>
                      <a:pt x="297" y="27"/>
                    </a:lnTo>
                    <a:lnTo>
                      <a:pt x="222" y="72"/>
                    </a:lnTo>
                    <a:lnTo>
                      <a:pt x="153" y="138"/>
                    </a:lnTo>
                    <a:lnTo>
                      <a:pt x="96" y="221"/>
                    </a:lnTo>
                    <a:lnTo>
                      <a:pt x="51" y="320"/>
                    </a:lnTo>
                    <a:lnTo>
                      <a:pt x="18" y="430"/>
                    </a:lnTo>
                    <a:lnTo>
                      <a:pt x="1" y="552"/>
                    </a:lnTo>
                    <a:lnTo>
                      <a:pt x="0" y="615"/>
                    </a:lnTo>
                    <a:lnTo>
                      <a:pt x="0" y="615"/>
                    </a:lnTo>
                    <a:lnTo>
                      <a:pt x="0" y="5662"/>
                    </a:lnTo>
                    <a:lnTo>
                      <a:pt x="1751" y="6592"/>
                    </a:lnTo>
                    <a:lnTo>
                      <a:pt x="3502" y="5662"/>
                    </a:lnTo>
                    <a:lnTo>
                      <a:pt x="3502" y="624"/>
                    </a:lnTo>
                    <a:lnTo>
                      <a:pt x="3502" y="624"/>
                    </a:lnTo>
                    <a:lnTo>
                      <a:pt x="3504" y="561"/>
                    </a:lnTo>
                    <a:lnTo>
                      <a:pt x="3522" y="439"/>
                    </a:lnTo>
                    <a:lnTo>
                      <a:pt x="3553" y="326"/>
                    </a:lnTo>
                    <a:lnTo>
                      <a:pt x="3600" y="226"/>
                    </a:lnTo>
                    <a:lnTo>
                      <a:pt x="3657" y="142"/>
                    </a:lnTo>
                    <a:lnTo>
                      <a:pt x="3725" y="75"/>
                    </a:lnTo>
                    <a:lnTo>
                      <a:pt x="3800" y="27"/>
                    </a:lnTo>
                    <a:lnTo>
                      <a:pt x="3863" y="6"/>
                    </a:lnTo>
                    <a:lnTo>
                      <a:pt x="3905" y="0"/>
                    </a:lnTo>
                    <a:lnTo>
                      <a:pt x="3927" y="0"/>
                    </a:lnTo>
                    <a:lnTo>
                      <a:pt x="3927" y="0"/>
                    </a:lnTo>
                    <a:lnTo>
                      <a:pt x="424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18" name="Group 48"/>
            <p:cNvGrpSpPr/>
            <p:nvPr/>
          </p:nvGrpSpPr>
          <p:grpSpPr>
            <a:xfrm>
              <a:off x="10068002" y="2208213"/>
              <a:ext cx="1641399" cy="2499885"/>
              <a:chOff x="838200" y="2208213"/>
              <a:chExt cx="1724025" cy="2625725"/>
            </a:xfrm>
          </p:grpSpPr>
          <p:sp>
            <p:nvSpPr>
              <p:cNvPr id="19" name="Freeform 89"/>
              <p:cNvSpPr>
                <a:spLocks/>
              </p:cNvSpPr>
              <p:nvPr/>
            </p:nvSpPr>
            <p:spPr bwMode="auto">
              <a:xfrm>
                <a:off x="839787" y="2217738"/>
                <a:ext cx="1558925" cy="2616200"/>
              </a:xfrm>
              <a:custGeom>
                <a:avLst/>
                <a:gdLst>
                  <a:gd name="T0" fmla="*/ 3929 w 3929"/>
                  <a:gd name="T1" fmla="*/ 0 h 6590"/>
                  <a:gd name="T2" fmla="*/ 3907 w 3929"/>
                  <a:gd name="T3" fmla="*/ 0 h 6590"/>
                  <a:gd name="T4" fmla="*/ 3864 w 3929"/>
                  <a:gd name="T5" fmla="*/ 6 h 6590"/>
                  <a:gd name="T6" fmla="*/ 3802 w 3929"/>
                  <a:gd name="T7" fmla="*/ 27 h 6590"/>
                  <a:gd name="T8" fmla="*/ 3725 w 3929"/>
                  <a:gd name="T9" fmla="*/ 73 h 6590"/>
                  <a:gd name="T10" fmla="*/ 3658 w 3929"/>
                  <a:gd name="T11" fmla="*/ 141 h 6590"/>
                  <a:gd name="T12" fmla="*/ 3600 w 3929"/>
                  <a:gd name="T13" fmla="*/ 226 h 6590"/>
                  <a:gd name="T14" fmla="*/ 3554 w 3929"/>
                  <a:gd name="T15" fmla="*/ 326 h 6590"/>
                  <a:gd name="T16" fmla="*/ 3522 w 3929"/>
                  <a:gd name="T17" fmla="*/ 438 h 6590"/>
                  <a:gd name="T18" fmla="*/ 3505 w 3929"/>
                  <a:gd name="T19" fmla="*/ 560 h 6590"/>
                  <a:gd name="T20" fmla="*/ 3504 w 3929"/>
                  <a:gd name="T21" fmla="*/ 624 h 6590"/>
                  <a:gd name="T22" fmla="*/ 3504 w 3929"/>
                  <a:gd name="T23" fmla="*/ 624 h 6590"/>
                  <a:gd name="T24" fmla="*/ 3504 w 3929"/>
                  <a:gd name="T25" fmla="*/ 5661 h 6590"/>
                  <a:gd name="T26" fmla="*/ 1751 w 3929"/>
                  <a:gd name="T27" fmla="*/ 6590 h 6590"/>
                  <a:gd name="T28" fmla="*/ 0 w 3929"/>
                  <a:gd name="T29" fmla="*/ 5661 h 6590"/>
                  <a:gd name="T30" fmla="*/ 0 w 3929"/>
                  <a:gd name="T31" fmla="*/ 615 h 6590"/>
                  <a:gd name="T32" fmla="*/ 2 w 3929"/>
                  <a:gd name="T33" fmla="*/ 550 h 6590"/>
                  <a:gd name="T34" fmla="*/ 18 w 3929"/>
                  <a:gd name="T35" fmla="*/ 430 h 6590"/>
                  <a:gd name="T36" fmla="*/ 51 w 3929"/>
                  <a:gd name="T37" fmla="*/ 318 h 6590"/>
                  <a:gd name="T38" fmla="*/ 96 w 3929"/>
                  <a:gd name="T39" fmla="*/ 221 h 6590"/>
                  <a:gd name="T40" fmla="*/ 155 w 3929"/>
                  <a:gd name="T41" fmla="*/ 138 h 6590"/>
                  <a:gd name="T42" fmla="*/ 222 w 3929"/>
                  <a:gd name="T43" fmla="*/ 72 h 6590"/>
                  <a:gd name="T44" fmla="*/ 298 w 3929"/>
                  <a:gd name="T45" fmla="*/ 26 h 6590"/>
                  <a:gd name="T46" fmla="*/ 361 w 3929"/>
                  <a:gd name="T47" fmla="*/ 6 h 6590"/>
                  <a:gd name="T48" fmla="*/ 403 w 3929"/>
                  <a:gd name="T49" fmla="*/ 0 h 6590"/>
                  <a:gd name="T50" fmla="*/ 424 w 3929"/>
                  <a:gd name="T51" fmla="*/ 0 h 6590"/>
                  <a:gd name="T52" fmla="*/ 425 w 3929"/>
                  <a:gd name="T53" fmla="*/ 0 h 6590"/>
                  <a:gd name="T54" fmla="*/ 425 w 3929"/>
                  <a:gd name="T55" fmla="*/ 0 h 6590"/>
                  <a:gd name="T56" fmla="*/ 3929 w 3929"/>
                  <a:gd name="T57" fmla="*/ 0 h 6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29" h="6590">
                    <a:moveTo>
                      <a:pt x="3929" y="0"/>
                    </a:moveTo>
                    <a:lnTo>
                      <a:pt x="3907" y="0"/>
                    </a:lnTo>
                    <a:lnTo>
                      <a:pt x="3864" y="6"/>
                    </a:lnTo>
                    <a:lnTo>
                      <a:pt x="3802" y="27"/>
                    </a:lnTo>
                    <a:lnTo>
                      <a:pt x="3725" y="73"/>
                    </a:lnTo>
                    <a:lnTo>
                      <a:pt x="3658" y="141"/>
                    </a:lnTo>
                    <a:lnTo>
                      <a:pt x="3600" y="226"/>
                    </a:lnTo>
                    <a:lnTo>
                      <a:pt x="3554" y="326"/>
                    </a:lnTo>
                    <a:lnTo>
                      <a:pt x="3522" y="438"/>
                    </a:lnTo>
                    <a:lnTo>
                      <a:pt x="3505" y="560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5661"/>
                    </a:lnTo>
                    <a:lnTo>
                      <a:pt x="1751" y="6590"/>
                    </a:lnTo>
                    <a:lnTo>
                      <a:pt x="0" y="5661"/>
                    </a:lnTo>
                    <a:lnTo>
                      <a:pt x="0" y="615"/>
                    </a:lnTo>
                    <a:lnTo>
                      <a:pt x="2" y="550"/>
                    </a:lnTo>
                    <a:lnTo>
                      <a:pt x="18" y="430"/>
                    </a:lnTo>
                    <a:lnTo>
                      <a:pt x="51" y="318"/>
                    </a:lnTo>
                    <a:lnTo>
                      <a:pt x="96" y="221"/>
                    </a:lnTo>
                    <a:lnTo>
                      <a:pt x="155" y="138"/>
                    </a:lnTo>
                    <a:lnTo>
                      <a:pt x="222" y="72"/>
                    </a:lnTo>
                    <a:lnTo>
                      <a:pt x="298" y="26"/>
                    </a:lnTo>
                    <a:lnTo>
                      <a:pt x="361" y="6"/>
                    </a:lnTo>
                    <a:lnTo>
                      <a:pt x="403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5" y="0"/>
                    </a:lnTo>
                    <a:lnTo>
                      <a:pt x="3929" y="0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" name="Freeform 98"/>
              <p:cNvSpPr>
                <a:spLocks/>
              </p:cNvSpPr>
              <p:nvPr/>
            </p:nvSpPr>
            <p:spPr bwMode="auto">
              <a:xfrm>
                <a:off x="2225675" y="2208213"/>
                <a:ext cx="336550" cy="249238"/>
              </a:xfrm>
              <a:custGeom>
                <a:avLst/>
                <a:gdLst>
                  <a:gd name="T0" fmla="*/ 0 w 850"/>
                  <a:gd name="T1" fmla="*/ 624 h 624"/>
                  <a:gd name="T2" fmla="*/ 850 w 850"/>
                  <a:gd name="T3" fmla="*/ 624 h 624"/>
                  <a:gd name="T4" fmla="*/ 849 w 850"/>
                  <a:gd name="T5" fmla="*/ 561 h 624"/>
                  <a:gd name="T6" fmla="*/ 832 w 850"/>
                  <a:gd name="T7" fmla="*/ 439 h 624"/>
                  <a:gd name="T8" fmla="*/ 800 w 850"/>
                  <a:gd name="T9" fmla="*/ 326 h 624"/>
                  <a:gd name="T10" fmla="*/ 754 w 850"/>
                  <a:gd name="T11" fmla="*/ 226 h 624"/>
                  <a:gd name="T12" fmla="*/ 696 w 850"/>
                  <a:gd name="T13" fmla="*/ 142 h 624"/>
                  <a:gd name="T14" fmla="*/ 629 w 850"/>
                  <a:gd name="T15" fmla="*/ 75 h 624"/>
                  <a:gd name="T16" fmla="*/ 552 w 850"/>
                  <a:gd name="T17" fmla="*/ 27 h 624"/>
                  <a:gd name="T18" fmla="*/ 490 w 850"/>
                  <a:gd name="T19" fmla="*/ 6 h 624"/>
                  <a:gd name="T20" fmla="*/ 447 w 850"/>
                  <a:gd name="T21" fmla="*/ 0 h 624"/>
                  <a:gd name="T22" fmla="*/ 425 w 850"/>
                  <a:gd name="T23" fmla="*/ 0 h 624"/>
                  <a:gd name="T24" fmla="*/ 425 w 850"/>
                  <a:gd name="T25" fmla="*/ 0 h 624"/>
                  <a:gd name="T26" fmla="*/ 403 w 850"/>
                  <a:gd name="T27" fmla="*/ 0 h 624"/>
                  <a:gd name="T28" fmla="*/ 360 w 850"/>
                  <a:gd name="T29" fmla="*/ 6 h 624"/>
                  <a:gd name="T30" fmla="*/ 300 w 850"/>
                  <a:gd name="T31" fmla="*/ 27 h 624"/>
                  <a:gd name="T32" fmla="*/ 223 w 850"/>
                  <a:gd name="T33" fmla="*/ 75 h 624"/>
                  <a:gd name="T34" fmla="*/ 154 w 850"/>
                  <a:gd name="T35" fmla="*/ 142 h 624"/>
                  <a:gd name="T36" fmla="*/ 97 w 850"/>
                  <a:gd name="T37" fmla="*/ 226 h 624"/>
                  <a:gd name="T38" fmla="*/ 52 w 850"/>
                  <a:gd name="T39" fmla="*/ 326 h 624"/>
                  <a:gd name="T40" fmla="*/ 20 w 850"/>
                  <a:gd name="T41" fmla="*/ 439 h 624"/>
                  <a:gd name="T42" fmla="*/ 3 w 850"/>
                  <a:gd name="T43" fmla="*/ 561 h 624"/>
                  <a:gd name="T44" fmla="*/ 0 w 850"/>
                  <a:gd name="T45" fmla="*/ 624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50" h="624">
                    <a:moveTo>
                      <a:pt x="0" y="624"/>
                    </a:moveTo>
                    <a:lnTo>
                      <a:pt x="850" y="624"/>
                    </a:lnTo>
                    <a:lnTo>
                      <a:pt x="849" y="561"/>
                    </a:lnTo>
                    <a:lnTo>
                      <a:pt x="832" y="439"/>
                    </a:lnTo>
                    <a:lnTo>
                      <a:pt x="800" y="326"/>
                    </a:lnTo>
                    <a:lnTo>
                      <a:pt x="754" y="226"/>
                    </a:lnTo>
                    <a:lnTo>
                      <a:pt x="696" y="142"/>
                    </a:lnTo>
                    <a:lnTo>
                      <a:pt x="629" y="75"/>
                    </a:lnTo>
                    <a:lnTo>
                      <a:pt x="552" y="27"/>
                    </a:lnTo>
                    <a:lnTo>
                      <a:pt x="490" y="6"/>
                    </a:lnTo>
                    <a:lnTo>
                      <a:pt x="447" y="0"/>
                    </a:lnTo>
                    <a:lnTo>
                      <a:pt x="425" y="0"/>
                    </a:lnTo>
                    <a:lnTo>
                      <a:pt x="425" y="0"/>
                    </a:lnTo>
                    <a:lnTo>
                      <a:pt x="403" y="0"/>
                    </a:lnTo>
                    <a:lnTo>
                      <a:pt x="360" y="6"/>
                    </a:lnTo>
                    <a:lnTo>
                      <a:pt x="300" y="27"/>
                    </a:lnTo>
                    <a:lnTo>
                      <a:pt x="223" y="75"/>
                    </a:lnTo>
                    <a:lnTo>
                      <a:pt x="154" y="142"/>
                    </a:lnTo>
                    <a:lnTo>
                      <a:pt x="97" y="226"/>
                    </a:lnTo>
                    <a:lnTo>
                      <a:pt x="52" y="326"/>
                    </a:lnTo>
                    <a:lnTo>
                      <a:pt x="20" y="439"/>
                    </a:lnTo>
                    <a:lnTo>
                      <a:pt x="3" y="561"/>
                    </a:lnTo>
                    <a:lnTo>
                      <a:pt x="0" y="624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" name="Freeform 99"/>
              <p:cNvSpPr>
                <a:spLocks/>
              </p:cNvSpPr>
              <p:nvPr/>
            </p:nvSpPr>
            <p:spPr bwMode="auto">
              <a:xfrm>
                <a:off x="838200" y="2208213"/>
                <a:ext cx="1557338" cy="2616200"/>
              </a:xfrm>
              <a:custGeom>
                <a:avLst/>
                <a:gdLst>
                  <a:gd name="T0" fmla="*/ 424 w 3927"/>
                  <a:gd name="T1" fmla="*/ 0 h 6592"/>
                  <a:gd name="T2" fmla="*/ 424 w 3927"/>
                  <a:gd name="T3" fmla="*/ 0 h 6592"/>
                  <a:gd name="T4" fmla="*/ 424 w 3927"/>
                  <a:gd name="T5" fmla="*/ 0 h 6592"/>
                  <a:gd name="T6" fmla="*/ 424 w 3927"/>
                  <a:gd name="T7" fmla="*/ 0 h 6592"/>
                  <a:gd name="T8" fmla="*/ 402 w 3927"/>
                  <a:gd name="T9" fmla="*/ 1 h 6592"/>
                  <a:gd name="T10" fmla="*/ 359 w 3927"/>
                  <a:gd name="T11" fmla="*/ 6 h 6592"/>
                  <a:gd name="T12" fmla="*/ 297 w 3927"/>
                  <a:gd name="T13" fmla="*/ 27 h 6592"/>
                  <a:gd name="T14" fmla="*/ 222 w 3927"/>
                  <a:gd name="T15" fmla="*/ 72 h 6592"/>
                  <a:gd name="T16" fmla="*/ 153 w 3927"/>
                  <a:gd name="T17" fmla="*/ 138 h 6592"/>
                  <a:gd name="T18" fmla="*/ 96 w 3927"/>
                  <a:gd name="T19" fmla="*/ 221 h 6592"/>
                  <a:gd name="T20" fmla="*/ 51 w 3927"/>
                  <a:gd name="T21" fmla="*/ 320 h 6592"/>
                  <a:gd name="T22" fmla="*/ 18 w 3927"/>
                  <a:gd name="T23" fmla="*/ 430 h 6592"/>
                  <a:gd name="T24" fmla="*/ 1 w 3927"/>
                  <a:gd name="T25" fmla="*/ 552 h 6592"/>
                  <a:gd name="T26" fmla="*/ 0 w 3927"/>
                  <a:gd name="T27" fmla="*/ 615 h 6592"/>
                  <a:gd name="T28" fmla="*/ 0 w 3927"/>
                  <a:gd name="T29" fmla="*/ 615 h 6592"/>
                  <a:gd name="T30" fmla="*/ 0 w 3927"/>
                  <a:gd name="T31" fmla="*/ 5662 h 6592"/>
                  <a:gd name="T32" fmla="*/ 1751 w 3927"/>
                  <a:gd name="T33" fmla="*/ 6592 h 6592"/>
                  <a:gd name="T34" fmla="*/ 3502 w 3927"/>
                  <a:gd name="T35" fmla="*/ 5662 h 6592"/>
                  <a:gd name="T36" fmla="*/ 3502 w 3927"/>
                  <a:gd name="T37" fmla="*/ 624 h 6592"/>
                  <a:gd name="T38" fmla="*/ 3502 w 3927"/>
                  <a:gd name="T39" fmla="*/ 624 h 6592"/>
                  <a:gd name="T40" fmla="*/ 3504 w 3927"/>
                  <a:gd name="T41" fmla="*/ 561 h 6592"/>
                  <a:gd name="T42" fmla="*/ 3522 w 3927"/>
                  <a:gd name="T43" fmla="*/ 439 h 6592"/>
                  <a:gd name="T44" fmla="*/ 3553 w 3927"/>
                  <a:gd name="T45" fmla="*/ 326 h 6592"/>
                  <a:gd name="T46" fmla="*/ 3600 w 3927"/>
                  <a:gd name="T47" fmla="*/ 226 h 6592"/>
                  <a:gd name="T48" fmla="*/ 3657 w 3927"/>
                  <a:gd name="T49" fmla="*/ 142 h 6592"/>
                  <a:gd name="T50" fmla="*/ 3725 w 3927"/>
                  <a:gd name="T51" fmla="*/ 75 h 6592"/>
                  <a:gd name="T52" fmla="*/ 3800 w 3927"/>
                  <a:gd name="T53" fmla="*/ 27 h 6592"/>
                  <a:gd name="T54" fmla="*/ 3863 w 3927"/>
                  <a:gd name="T55" fmla="*/ 6 h 6592"/>
                  <a:gd name="T56" fmla="*/ 3905 w 3927"/>
                  <a:gd name="T57" fmla="*/ 0 h 6592"/>
                  <a:gd name="T58" fmla="*/ 3927 w 3927"/>
                  <a:gd name="T59" fmla="*/ 0 h 6592"/>
                  <a:gd name="T60" fmla="*/ 3927 w 3927"/>
                  <a:gd name="T61" fmla="*/ 0 h 6592"/>
                  <a:gd name="T62" fmla="*/ 424 w 3927"/>
                  <a:gd name="T63" fmla="*/ 0 h 6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927" h="6592">
                    <a:moveTo>
                      <a:pt x="424" y="0"/>
                    </a:moveTo>
                    <a:lnTo>
                      <a:pt x="424" y="0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02" y="1"/>
                    </a:lnTo>
                    <a:lnTo>
                      <a:pt x="359" y="6"/>
                    </a:lnTo>
                    <a:lnTo>
                      <a:pt x="297" y="27"/>
                    </a:lnTo>
                    <a:lnTo>
                      <a:pt x="222" y="72"/>
                    </a:lnTo>
                    <a:lnTo>
                      <a:pt x="153" y="138"/>
                    </a:lnTo>
                    <a:lnTo>
                      <a:pt x="96" y="221"/>
                    </a:lnTo>
                    <a:lnTo>
                      <a:pt x="51" y="320"/>
                    </a:lnTo>
                    <a:lnTo>
                      <a:pt x="18" y="430"/>
                    </a:lnTo>
                    <a:lnTo>
                      <a:pt x="1" y="552"/>
                    </a:lnTo>
                    <a:lnTo>
                      <a:pt x="0" y="615"/>
                    </a:lnTo>
                    <a:lnTo>
                      <a:pt x="0" y="615"/>
                    </a:lnTo>
                    <a:lnTo>
                      <a:pt x="0" y="5662"/>
                    </a:lnTo>
                    <a:lnTo>
                      <a:pt x="1751" y="6592"/>
                    </a:lnTo>
                    <a:lnTo>
                      <a:pt x="3502" y="5662"/>
                    </a:lnTo>
                    <a:lnTo>
                      <a:pt x="3502" y="624"/>
                    </a:lnTo>
                    <a:lnTo>
                      <a:pt x="3502" y="624"/>
                    </a:lnTo>
                    <a:lnTo>
                      <a:pt x="3504" y="561"/>
                    </a:lnTo>
                    <a:lnTo>
                      <a:pt x="3522" y="439"/>
                    </a:lnTo>
                    <a:lnTo>
                      <a:pt x="3553" y="326"/>
                    </a:lnTo>
                    <a:lnTo>
                      <a:pt x="3600" y="226"/>
                    </a:lnTo>
                    <a:lnTo>
                      <a:pt x="3657" y="142"/>
                    </a:lnTo>
                    <a:lnTo>
                      <a:pt x="3725" y="75"/>
                    </a:lnTo>
                    <a:lnTo>
                      <a:pt x="3800" y="27"/>
                    </a:lnTo>
                    <a:lnTo>
                      <a:pt x="3863" y="6"/>
                    </a:lnTo>
                    <a:lnTo>
                      <a:pt x="3905" y="0"/>
                    </a:lnTo>
                    <a:lnTo>
                      <a:pt x="3927" y="0"/>
                    </a:lnTo>
                    <a:lnTo>
                      <a:pt x="3927" y="0"/>
                    </a:lnTo>
                    <a:lnTo>
                      <a:pt x="42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sp>
        <p:nvSpPr>
          <p:cNvPr id="45" name="TextBox 73"/>
          <p:cNvSpPr txBox="1"/>
          <p:nvPr/>
        </p:nvSpPr>
        <p:spPr>
          <a:xfrm>
            <a:off x="299545" y="1835943"/>
            <a:ext cx="1138268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1050" dirty="0" smtClean="0">
                <a:solidFill>
                  <a:schemeClr val="bg1"/>
                </a:solidFill>
                <a:latin typeface="Exo 2 SemiBold" panose="020B0604020202020204" charset="0"/>
                <a:cs typeface="Exo 2 SemiBold" panose="020B0604020202020204" charset="0"/>
              </a:rPr>
              <a:t>Regreso a oficinas del 30% del personal de cada área, manteniendo las distancias recomendadas.</a:t>
            </a:r>
            <a:endParaRPr lang="es-AR" sz="1050" dirty="0">
              <a:solidFill>
                <a:schemeClr val="bg1"/>
              </a:solidFill>
              <a:latin typeface="Exo 2 SemiBold" panose="020B0604020202020204" charset="0"/>
              <a:cs typeface="Exo 2 SemiBold" panose="020B0604020202020204" charset="0"/>
            </a:endParaRPr>
          </a:p>
        </p:txBody>
      </p:sp>
      <p:sp>
        <p:nvSpPr>
          <p:cNvPr id="92" name="Google Shape;92;p14"/>
          <p:cNvSpPr txBox="1"/>
          <p:nvPr/>
        </p:nvSpPr>
        <p:spPr>
          <a:xfrm>
            <a:off x="678577" y="1054548"/>
            <a:ext cx="8103475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-AR" sz="2200" b="1" i="0" u="none" strike="noStrike" cap="none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Planificación de salida paulatina de la cuarentena: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TextBox 73"/>
          <p:cNvSpPr txBox="1"/>
          <p:nvPr/>
        </p:nvSpPr>
        <p:spPr>
          <a:xfrm>
            <a:off x="1729800" y="1808350"/>
            <a:ext cx="1138268" cy="15465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1050" dirty="0" smtClean="0">
                <a:solidFill>
                  <a:schemeClr val="bg1"/>
                </a:solidFill>
                <a:latin typeface="Exo 2 SemiBold" panose="020B0604020202020204" charset="0"/>
                <a:cs typeface="Exo 2 SemiBold" panose="020B0604020202020204" charset="0"/>
              </a:rPr>
              <a:t>Horarios flexibles de ingreso y egreso para evitar congestión del transporte público y áreas comunes.</a:t>
            </a:r>
            <a:endParaRPr lang="es-AR" sz="1050" dirty="0">
              <a:solidFill>
                <a:schemeClr val="bg1"/>
              </a:solidFill>
              <a:latin typeface="Exo 2 SemiBold" panose="020B0604020202020204" charset="0"/>
              <a:cs typeface="Exo 2 SemiBold" panose="020B0604020202020204" charset="0"/>
            </a:endParaRPr>
          </a:p>
        </p:txBody>
      </p:sp>
      <p:sp>
        <p:nvSpPr>
          <p:cNvPr id="51" name="TextBox 73"/>
          <p:cNvSpPr txBox="1"/>
          <p:nvPr/>
        </p:nvSpPr>
        <p:spPr>
          <a:xfrm>
            <a:off x="4601435" y="2070432"/>
            <a:ext cx="1138268" cy="9002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1050" dirty="0" smtClean="0">
                <a:solidFill>
                  <a:schemeClr val="bg1"/>
                </a:solidFill>
                <a:latin typeface="Exo 2 SemiBold" panose="020B0604020202020204" charset="0"/>
                <a:cs typeface="Exo 2 SemiBold" panose="020B0604020202020204" charset="0"/>
              </a:rPr>
              <a:t>Refuerzo de los protocolos de higiene, desinfección y</a:t>
            </a:r>
          </a:p>
          <a:p>
            <a:pPr algn="ctr"/>
            <a:r>
              <a:rPr lang="es-AR" sz="1050" dirty="0">
                <a:solidFill>
                  <a:schemeClr val="bg1"/>
                </a:solidFill>
                <a:latin typeface="Exo 2 SemiBold" panose="020B0604020202020204" charset="0"/>
                <a:cs typeface="Exo 2 SemiBold" panose="020B0604020202020204" charset="0"/>
              </a:rPr>
              <a:t>u</a:t>
            </a:r>
            <a:r>
              <a:rPr lang="es-AR" sz="1050" dirty="0" smtClean="0">
                <a:solidFill>
                  <a:schemeClr val="bg1"/>
                </a:solidFill>
                <a:latin typeface="Exo 2 SemiBold" panose="020B0604020202020204" charset="0"/>
                <a:cs typeface="Exo 2 SemiBold" panose="020B0604020202020204" charset="0"/>
              </a:rPr>
              <a:t>so de EPP .</a:t>
            </a:r>
            <a:endParaRPr lang="es-AR" sz="1050" dirty="0">
              <a:solidFill>
                <a:schemeClr val="bg1"/>
              </a:solidFill>
              <a:latin typeface="Exo 2 SemiBold" panose="020B0604020202020204" charset="0"/>
              <a:cs typeface="Exo 2 SemiBold" panose="020B0604020202020204" charset="0"/>
            </a:endParaRPr>
          </a:p>
        </p:txBody>
      </p:sp>
      <p:sp>
        <p:nvSpPr>
          <p:cNvPr id="52" name="TextBox 73"/>
          <p:cNvSpPr txBox="1"/>
          <p:nvPr/>
        </p:nvSpPr>
        <p:spPr>
          <a:xfrm>
            <a:off x="6055339" y="1972439"/>
            <a:ext cx="1138268" cy="122341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1050" dirty="0" smtClean="0">
                <a:solidFill>
                  <a:schemeClr val="bg1"/>
                </a:solidFill>
                <a:latin typeface="Exo 2 SemiBold" panose="020B0604020202020204" charset="0"/>
                <a:cs typeface="Exo 2 SemiBold" panose="020B0604020202020204" charset="0"/>
              </a:rPr>
              <a:t>Reducción de </a:t>
            </a:r>
            <a:r>
              <a:rPr lang="es-AR" sz="1050" dirty="0" err="1" smtClean="0">
                <a:solidFill>
                  <a:schemeClr val="bg1"/>
                </a:solidFill>
                <a:latin typeface="Exo 2 SemiBold" panose="020B0604020202020204" charset="0"/>
                <a:cs typeface="Exo 2 SemiBold" panose="020B0604020202020204" charset="0"/>
              </a:rPr>
              <a:t>dinstancias</a:t>
            </a:r>
            <a:r>
              <a:rPr lang="es-AR" sz="1050" dirty="0" smtClean="0">
                <a:solidFill>
                  <a:schemeClr val="bg1"/>
                </a:solidFill>
                <a:latin typeface="Exo 2 SemiBold" panose="020B0604020202020204" charset="0"/>
                <a:cs typeface="Exo 2 SemiBold" panose="020B0604020202020204" charset="0"/>
              </a:rPr>
              <a:t> de contacto físico (comedores, reuniones, traslado en vehículos, etc.)</a:t>
            </a:r>
            <a:endParaRPr lang="es-AR" sz="1050" dirty="0">
              <a:solidFill>
                <a:schemeClr val="bg1"/>
              </a:solidFill>
              <a:latin typeface="Exo 2 SemiBold" panose="020B0604020202020204" charset="0"/>
              <a:cs typeface="Exo 2 SemiBold" panose="020B0604020202020204" charset="0"/>
            </a:endParaRPr>
          </a:p>
        </p:txBody>
      </p:sp>
      <p:sp>
        <p:nvSpPr>
          <p:cNvPr id="53" name="TextBox 73"/>
          <p:cNvSpPr txBox="1"/>
          <p:nvPr/>
        </p:nvSpPr>
        <p:spPr>
          <a:xfrm>
            <a:off x="7485345" y="1835943"/>
            <a:ext cx="1138268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1050" dirty="0" smtClean="0">
                <a:solidFill>
                  <a:schemeClr val="bg1"/>
                </a:solidFill>
                <a:latin typeface="Exo 2 SemiBold" panose="020B0604020202020204" charset="0"/>
                <a:cs typeface="Exo 2 SemiBold" panose="020B0604020202020204" charset="0"/>
              </a:rPr>
              <a:t>Ventilación permanente de lugares de trabajo. Permiso de vestir ropa cómoda y abrigada.</a:t>
            </a:r>
            <a:endParaRPr lang="es-AR" sz="1050" dirty="0">
              <a:solidFill>
                <a:schemeClr val="bg1"/>
              </a:solidFill>
              <a:latin typeface="Exo 2 SemiBold" panose="020B0604020202020204" charset="0"/>
              <a:cs typeface="Exo 2 SemiBold" panose="020B0604020202020204" charset="0"/>
            </a:endParaRPr>
          </a:p>
        </p:txBody>
      </p:sp>
      <p:sp>
        <p:nvSpPr>
          <p:cNvPr id="54" name="TextBox 73"/>
          <p:cNvSpPr txBox="1"/>
          <p:nvPr/>
        </p:nvSpPr>
        <p:spPr>
          <a:xfrm>
            <a:off x="3169649" y="2050723"/>
            <a:ext cx="1138268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1050" dirty="0" smtClean="0">
                <a:solidFill>
                  <a:schemeClr val="bg1"/>
                </a:solidFill>
                <a:latin typeface="Exo 2 SemiBold" panose="020B0604020202020204" charset="0"/>
                <a:cs typeface="Exo 2 SemiBold" panose="020B0604020202020204" charset="0"/>
              </a:rPr>
              <a:t>Control de temperatura antes de salir de domicilio y antes de entrar a las oficinas.</a:t>
            </a:r>
            <a:endParaRPr lang="es-AR" sz="1050" dirty="0">
              <a:solidFill>
                <a:schemeClr val="bg1"/>
              </a:solidFill>
              <a:latin typeface="Exo 2 SemiBold" panose="020B0604020202020204" charset="0"/>
              <a:cs typeface="Exo 2 SemiBold" panose="020B0604020202020204" charset="0"/>
            </a:endParaRPr>
          </a:p>
        </p:txBody>
      </p:sp>
      <p:sp>
        <p:nvSpPr>
          <p:cNvPr id="59" name="Google Shape;94;p14"/>
          <p:cNvSpPr txBox="1"/>
          <p:nvPr/>
        </p:nvSpPr>
        <p:spPr>
          <a:xfrm>
            <a:off x="7032734" y="4624324"/>
            <a:ext cx="19497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8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ACTUACIONES FRENTE AL </a:t>
            </a:r>
            <a:r>
              <a:rPr lang="en-US" sz="800" b="1" i="0" u="none" strike="noStrike" cap="none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COVID - 19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28255" y="3108613"/>
            <a:ext cx="465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dirty="0" smtClean="0">
                <a:latin typeface="Exo 2 SemiBold" panose="020B0604020202020204" charset="0"/>
                <a:cs typeface="Exo 2 SemiBold" panose="020B0604020202020204" charset="0"/>
                <a:sym typeface="Wingdings 2" panose="05020102010507070707" pitchFamily="18" charset="2"/>
              </a:rPr>
              <a:t></a:t>
            </a:r>
            <a:endParaRPr lang="es-AR" sz="2400" dirty="0">
              <a:latin typeface="Exo 2 SemiBold" panose="020B0604020202020204" charset="0"/>
              <a:cs typeface="Exo 2 SemiBold" panose="020B0604020202020204" charset="0"/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6391932" y="3083397"/>
            <a:ext cx="465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dirty="0" smtClean="0">
                <a:latin typeface="Exo 2 SemiBold" panose="020B0604020202020204" charset="0"/>
                <a:cs typeface="Exo 2 SemiBold" panose="020B0604020202020204" charset="0"/>
                <a:sym typeface="Wingdings 2" panose="05020102010507070707" pitchFamily="18" charset="2"/>
              </a:rPr>
              <a:t></a:t>
            </a:r>
            <a:endParaRPr lang="es-AR" sz="2400" dirty="0">
              <a:latin typeface="Exo 2 SemiBold" panose="020B0604020202020204" charset="0"/>
              <a:cs typeface="Exo 2 SemiBold" panose="020B0604020202020204" charset="0"/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2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" t="1512" r="51317" b="55028"/>
          <a:stretch/>
        </p:blipFill>
        <p:spPr>
          <a:xfrm>
            <a:off x="4688124" y="2521042"/>
            <a:ext cx="2168890" cy="2048039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Imagen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6" t="50792" r="1734" b="5918"/>
          <a:stretch/>
        </p:blipFill>
        <p:spPr>
          <a:xfrm>
            <a:off x="6717663" y="1803794"/>
            <a:ext cx="2263079" cy="2121819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9" name="Google Shape;94;p14"/>
          <p:cNvSpPr txBox="1"/>
          <p:nvPr/>
        </p:nvSpPr>
        <p:spPr>
          <a:xfrm>
            <a:off x="7032734" y="4624324"/>
            <a:ext cx="19497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8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ACTUACIONES FRENTE AL </a:t>
            </a:r>
            <a:r>
              <a:rPr lang="en-US" sz="800" b="1" i="0" u="none" strike="noStrike" cap="none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COVID - 19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09" y="543910"/>
            <a:ext cx="4192480" cy="3042812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upo 2"/>
          <p:cNvGrpSpPr/>
          <p:nvPr/>
        </p:nvGrpSpPr>
        <p:grpSpPr>
          <a:xfrm>
            <a:off x="4771544" y="1244488"/>
            <a:ext cx="4320132" cy="461665"/>
            <a:chOff x="4771544" y="1244488"/>
            <a:chExt cx="4320132" cy="461665"/>
          </a:xfrm>
        </p:grpSpPr>
        <p:sp>
          <p:nvSpPr>
            <p:cNvPr id="58" name="TextBox 73"/>
            <p:cNvSpPr txBox="1"/>
            <p:nvPr/>
          </p:nvSpPr>
          <p:spPr>
            <a:xfrm>
              <a:off x="5092260" y="1285351"/>
              <a:ext cx="3999416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AR" sz="1000" dirty="0" smtClean="0">
                  <a:solidFill>
                    <a:schemeClr val="tx1"/>
                  </a:solidFill>
                  <a:latin typeface="Exo 2 SemiBold" panose="020B0604020202020204" charset="0"/>
                  <a:cs typeface="Exo 2 SemiBold" panose="020B0604020202020204" charset="0"/>
                </a:rPr>
                <a:t>Se está evaluando el uso de separadores de hule transparente lo que permitiría mayor traslado de personas en cada vehículo.</a:t>
              </a:r>
              <a:endParaRPr lang="es-AR" sz="1000" dirty="0">
                <a:solidFill>
                  <a:schemeClr val="tx1"/>
                </a:solidFill>
                <a:latin typeface="Exo 2 SemiBold" panose="020B0604020202020204" charset="0"/>
                <a:cs typeface="Exo 2 SemiBold" panose="020B0604020202020204" charset="0"/>
              </a:endParaRPr>
            </a:p>
          </p:txBody>
        </p:sp>
        <p:sp>
          <p:nvSpPr>
            <p:cNvPr id="42" name="CuadroTexto 41"/>
            <p:cNvSpPr txBox="1"/>
            <p:nvPr/>
          </p:nvSpPr>
          <p:spPr>
            <a:xfrm>
              <a:off x="4771544" y="1244488"/>
              <a:ext cx="465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2400" dirty="0" smtClean="0">
                  <a:latin typeface="Exo 2 SemiBold" panose="020B0604020202020204" charset="0"/>
                  <a:cs typeface="Exo 2 SemiBold" panose="020B0604020202020204" charset="0"/>
                  <a:sym typeface="Wingdings 2" panose="05020102010507070707" pitchFamily="18" charset="2"/>
                </a:rPr>
                <a:t></a:t>
              </a:r>
              <a:endParaRPr lang="es-AR" sz="2400" dirty="0">
                <a:latin typeface="Exo 2 SemiBold" panose="020B0604020202020204" charset="0"/>
                <a:cs typeface="Exo 2 SemiBold" panose="020B0604020202020204" charset="0"/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161277" y="3602488"/>
            <a:ext cx="4328489" cy="461665"/>
            <a:chOff x="192809" y="3586722"/>
            <a:chExt cx="4328489" cy="461665"/>
          </a:xfrm>
        </p:grpSpPr>
        <p:sp>
          <p:nvSpPr>
            <p:cNvPr id="41" name="CuadroTexto 40"/>
            <p:cNvSpPr txBox="1"/>
            <p:nvPr/>
          </p:nvSpPr>
          <p:spPr>
            <a:xfrm>
              <a:off x="192809" y="3586722"/>
              <a:ext cx="465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2400" dirty="0" smtClean="0">
                  <a:latin typeface="Exo 2 SemiBold" panose="020B0604020202020204" charset="0"/>
                  <a:cs typeface="Exo 2 SemiBold" panose="020B0604020202020204" charset="0"/>
                  <a:sym typeface="Wingdings 2" panose="05020102010507070707" pitchFamily="18" charset="2"/>
                </a:rPr>
                <a:t></a:t>
              </a:r>
              <a:endParaRPr lang="es-AR" sz="2400" dirty="0">
                <a:latin typeface="Exo 2 SemiBold" panose="020B0604020202020204" charset="0"/>
                <a:cs typeface="Exo 2 SemiBold" panose="020B0604020202020204" charset="0"/>
              </a:endParaRPr>
            </a:p>
          </p:txBody>
        </p:sp>
        <p:sp>
          <p:nvSpPr>
            <p:cNvPr id="44" name="TextBox 73"/>
            <p:cNvSpPr txBox="1"/>
            <p:nvPr/>
          </p:nvSpPr>
          <p:spPr>
            <a:xfrm>
              <a:off x="521882" y="3607506"/>
              <a:ext cx="3999416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AR" sz="1000" dirty="0" smtClean="0">
                  <a:solidFill>
                    <a:schemeClr val="tx1"/>
                  </a:solidFill>
                  <a:latin typeface="Exo 2 SemiBold" panose="020B0604020202020204" charset="0"/>
                  <a:cs typeface="Exo 2 SemiBold" panose="020B0604020202020204" charset="0"/>
                </a:rPr>
                <a:t>Reorganización de los espacios de trabajo a fin de mantener las distancias recomendadas. </a:t>
              </a:r>
              <a:endParaRPr lang="es-AR" sz="1000" dirty="0">
                <a:solidFill>
                  <a:schemeClr val="tx1"/>
                </a:solidFill>
                <a:latin typeface="Exo 2 SemiBold" panose="020B0604020202020204" charset="0"/>
                <a:cs typeface="Exo 2 SemiBold" panose="020B0604020202020204" charset="0"/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0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/>
        </p:nvSpPr>
        <p:spPr>
          <a:xfrm>
            <a:off x="7032734" y="4624324"/>
            <a:ext cx="19497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8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ACTUACIONES FRENTE AL </a:t>
            </a:r>
            <a:r>
              <a:rPr lang="en-US" sz="800" b="1" i="0" u="none" strike="noStrike" cap="none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COVID - 19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Freeform: Shape 64">
            <a:extLst>
              <a:ext uri="{FF2B5EF4-FFF2-40B4-BE49-F238E27FC236}">
                <a16:creationId xmlns:a16="http://schemas.microsoft.com/office/drawing/2014/main" id="{4E3560E5-A035-4008-8318-ABD0FAF3156C}"/>
              </a:ext>
            </a:extLst>
          </p:cNvPr>
          <p:cNvSpPr/>
          <p:nvPr/>
        </p:nvSpPr>
        <p:spPr>
          <a:xfrm>
            <a:off x="3595374" y="3511968"/>
            <a:ext cx="1222176" cy="1546679"/>
          </a:xfrm>
          <a:custGeom>
            <a:avLst/>
            <a:gdLst>
              <a:gd name="connsiteX0" fmla="*/ 1475715 w 2417275"/>
              <a:gd name="connsiteY0" fmla="*/ 3612333 h 3612333"/>
              <a:gd name="connsiteX1" fmla="*/ 117695 w 2417275"/>
              <a:gd name="connsiteY1" fmla="*/ 3213980 h 3612333"/>
              <a:gd name="connsiteX2" fmla="*/ 0 w 2417275"/>
              <a:gd name="connsiteY2" fmla="*/ 162962 h 3612333"/>
              <a:gd name="connsiteX3" fmla="*/ 878186 w 2417275"/>
              <a:gd name="connsiteY3" fmla="*/ 0 h 3612333"/>
              <a:gd name="connsiteX4" fmla="*/ 2417275 w 2417275"/>
              <a:gd name="connsiteY4" fmla="*/ 298764 h 3612333"/>
              <a:gd name="connsiteX5" fmla="*/ 2408222 w 2417275"/>
              <a:gd name="connsiteY5" fmla="*/ 3404103 h 3612333"/>
              <a:gd name="connsiteX6" fmla="*/ 1475715 w 2417275"/>
              <a:gd name="connsiteY6" fmla="*/ 3612333 h 3612333"/>
              <a:gd name="connsiteX0" fmla="*/ 1475715 w 2417275"/>
              <a:gd name="connsiteY0" fmla="*/ 3639494 h 3639494"/>
              <a:gd name="connsiteX1" fmla="*/ 117695 w 2417275"/>
              <a:gd name="connsiteY1" fmla="*/ 3213980 h 3639494"/>
              <a:gd name="connsiteX2" fmla="*/ 0 w 2417275"/>
              <a:gd name="connsiteY2" fmla="*/ 162962 h 3639494"/>
              <a:gd name="connsiteX3" fmla="*/ 878186 w 2417275"/>
              <a:gd name="connsiteY3" fmla="*/ 0 h 3639494"/>
              <a:gd name="connsiteX4" fmla="*/ 2417275 w 2417275"/>
              <a:gd name="connsiteY4" fmla="*/ 298764 h 3639494"/>
              <a:gd name="connsiteX5" fmla="*/ 2408222 w 2417275"/>
              <a:gd name="connsiteY5" fmla="*/ 3404103 h 3639494"/>
              <a:gd name="connsiteX6" fmla="*/ 1475715 w 2417275"/>
              <a:gd name="connsiteY6" fmla="*/ 3639494 h 3639494"/>
              <a:gd name="connsiteX0" fmla="*/ 1303236 w 2417275"/>
              <a:gd name="connsiteY0" fmla="*/ 3704548 h 3704548"/>
              <a:gd name="connsiteX1" fmla="*/ 117695 w 2417275"/>
              <a:gd name="connsiteY1" fmla="*/ 3213980 h 3704548"/>
              <a:gd name="connsiteX2" fmla="*/ 0 w 2417275"/>
              <a:gd name="connsiteY2" fmla="*/ 162962 h 3704548"/>
              <a:gd name="connsiteX3" fmla="*/ 878186 w 2417275"/>
              <a:gd name="connsiteY3" fmla="*/ 0 h 3704548"/>
              <a:gd name="connsiteX4" fmla="*/ 2417275 w 2417275"/>
              <a:gd name="connsiteY4" fmla="*/ 298764 h 3704548"/>
              <a:gd name="connsiteX5" fmla="*/ 2408222 w 2417275"/>
              <a:gd name="connsiteY5" fmla="*/ 3404103 h 3704548"/>
              <a:gd name="connsiteX6" fmla="*/ 1303236 w 2417275"/>
              <a:gd name="connsiteY6" fmla="*/ 3704548 h 3704548"/>
              <a:gd name="connsiteX0" fmla="*/ 1303236 w 2408342"/>
              <a:gd name="connsiteY0" fmla="*/ 3704548 h 3704548"/>
              <a:gd name="connsiteX1" fmla="*/ 117695 w 2408342"/>
              <a:gd name="connsiteY1" fmla="*/ 3213980 h 3704548"/>
              <a:gd name="connsiteX2" fmla="*/ 0 w 2408342"/>
              <a:gd name="connsiteY2" fmla="*/ 162962 h 3704548"/>
              <a:gd name="connsiteX3" fmla="*/ 878186 w 2408342"/>
              <a:gd name="connsiteY3" fmla="*/ 0 h 3704548"/>
              <a:gd name="connsiteX4" fmla="*/ 2359782 w 2408342"/>
              <a:gd name="connsiteY4" fmla="*/ 315026 h 3704548"/>
              <a:gd name="connsiteX5" fmla="*/ 2408222 w 2408342"/>
              <a:gd name="connsiteY5" fmla="*/ 3404103 h 3704548"/>
              <a:gd name="connsiteX6" fmla="*/ 1303236 w 2408342"/>
              <a:gd name="connsiteY6" fmla="*/ 3704548 h 3704548"/>
              <a:gd name="connsiteX0" fmla="*/ 1303236 w 2437047"/>
              <a:gd name="connsiteY0" fmla="*/ 3704548 h 3704548"/>
              <a:gd name="connsiteX1" fmla="*/ 117695 w 2437047"/>
              <a:gd name="connsiteY1" fmla="*/ 3213980 h 3704548"/>
              <a:gd name="connsiteX2" fmla="*/ 0 w 2437047"/>
              <a:gd name="connsiteY2" fmla="*/ 162962 h 3704548"/>
              <a:gd name="connsiteX3" fmla="*/ 878186 w 2437047"/>
              <a:gd name="connsiteY3" fmla="*/ 0 h 3704548"/>
              <a:gd name="connsiteX4" fmla="*/ 2359782 w 2437047"/>
              <a:gd name="connsiteY4" fmla="*/ 315026 h 3704548"/>
              <a:gd name="connsiteX5" fmla="*/ 2436968 w 2437047"/>
              <a:gd name="connsiteY5" fmla="*/ 3371576 h 3704548"/>
              <a:gd name="connsiteX6" fmla="*/ 1303236 w 2437047"/>
              <a:gd name="connsiteY6" fmla="*/ 3704548 h 370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7047" h="3704548">
                <a:moveTo>
                  <a:pt x="1303236" y="3704548"/>
                </a:moveTo>
                <a:lnTo>
                  <a:pt x="117695" y="3213980"/>
                </a:lnTo>
                <a:lnTo>
                  <a:pt x="0" y="162962"/>
                </a:lnTo>
                <a:lnTo>
                  <a:pt x="878186" y="0"/>
                </a:lnTo>
                <a:lnTo>
                  <a:pt x="2359782" y="315026"/>
                </a:lnTo>
                <a:cubicBezTo>
                  <a:pt x="2356764" y="1350139"/>
                  <a:pt x="2439986" y="2336463"/>
                  <a:pt x="2436968" y="3371576"/>
                </a:cubicBezTo>
                <a:lnTo>
                  <a:pt x="1303236" y="370454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n-US" sz="1350" baseline="-25000"/>
          </a:p>
        </p:txBody>
      </p:sp>
      <p:sp>
        <p:nvSpPr>
          <p:cNvPr id="72" name="Freeform: Shape 65">
            <a:extLst>
              <a:ext uri="{FF2B5EF4-FFF2-40B4-BE49-F238E27FC236}">
                <a16:creationId xmlns:a16="http://schemas.microsoft.com/office/drawing/2014/main" id="{33F162A3-77F0-45F2-B59B-396A39FC9674}"/>
              </a:ext>
            </a:extLst>
          </p:cNvPr>
          <p:cNvSpPr/>
          <p:nvPr/>
        </p:nvSpPr>
        <p:spPr>
          <a:xfrm>
            <a:off x="4508380" y="2719880"/>
            <a:ext cx="1432866" cy="2119814"/>
          </a:xfrm>
          <a:custGeom>
            <a:avLst/>
            <a:gdLst>
              <a:gd name="connsiteX0" fmla="*/ 1475715 w 2417275"/>
              <a:gd name="connsiteY0" fmla="*/ 3612333 h 3612333"/>
              <a:gd name="connsiteX1" fmla="*/ 117695 w 2417275"/>
              <a:gd name="connsiteY1" fmla="*/ 3213980 h 3612333"/>
              <a:gd name="connsiteX2" fmla="*/ 0 w 2417275"/>
              <a:gd name="connsiteY2" fmla="*/ 162962 h 3612333"/>
              <a:gd name="connsiteX3" fmla="*/ 878186 w 2417275"/>
              <a:gd name="connsiteY3" fmla="*/ 0 h 3612333"/>
              <a:gd name="connsiteX4" fmla="*/ 2417275 w 2417275"/>
              <a:gd name="connsiteY4" fmla="*/ 298764 h 3612333"/>
              <a:gd name="connsiteX5" fmla="*/ 2408222 w 2417275"/>
              <a:gd name="connsiteY5" fmla="*/ 3404103 h 3612333"/>
              <a:gd name="connsiteX6" fmla="*/ 1475715 w 2417275"/>
              <a:gd name="connsiteY6" fmla="*/ 3612333 h 3612333"/>
              <a:gd name="connsiteX0" fmla="*/ 1475715 w 2417275"/>
              <a:gd name="connsiteY0" fmla="*/ 3639494 h 3639494"/>
              <a:gd name="connsiteX1" fmla="*/ 117695 w 2417275"/>
              <a:gd name="connsiteY1" fmla="*/ 3213980 h 3639494"/>
              <a:gd name="connsiteX2" fmla="*/ 0 w 2417275"/>
              <a:gd name="connsiteY2" fmla="*/ 162962 h 3639494"/>
              <a:gd name="connsiteX3" fmla="*/ 878186 w 2417275"/>
              <a:gd name="connsiteY3" fmla="*/ 0 h 3639494"/>
              <a:gd name="connsiteX4" fmla="*/ 2417275 w 2417275"/>
              <a:gd name="connsiteY4" fmla="*/ 298764 h 3639494"/>
              <a:gd name="connsiteX5" fmla="*/ 2408222 w 2417275"/>
              <a:gd name="connsiteY5" fmla="*/ 3404103 h 3639494"/>
              <a:gd name="connsiteX6" fmla="*/ 1475715 w 2417275"/>
              <a:gd name="connsiteY6" fmla="*/ 3639494 h 3639494"/>
              <a:gd name="connsiteX0" fmla="*/ 1475715 w 2475940"/>
              <a:gd name="connsiteY0" fmla="*/ 3639494 h 3639494"/>
              <a:gd name="connsiteX1" fmla="*/ 117695 w 2475940"/>
              <a:gd name="connsiteY1" fmla="*/ 3213980 h 3639494"/>
              <a:gd name="connsiteX2" fmla="*/ 0 w 2475940"/>
              <a:gd name="connsiteY2" fmla="*/ 162962 h 3639494"/>
              <a:gd name="connsiteX3" fmla="*/ 878186 w 2475940"/>
              <a:gd name="connsiteY3" fmla="*/ 0 h 3639494"/>
              <a:gd name="connsiteX4" fmla="*/ 2475940 w 2475940"/>
              <a:gd name="connsiteY4" fmla="*/ 228366 h 3639494"/>
              <a:gd name="connsiteX5" fmla="*/ 2408222 w 2475940"/>
              <a:gd name="connsiteY5" fmla="*/ 3404103 h 3639494"/>
              <a:gd name="connsiteX6" fmla="*/ 1475715 w 2475940"/>
              <a:gd name="connsiteY6" fmla="*/ 3639494 h 3639494"/>
              <a:gd name="connsiteX0" fmla="*/ 1381850 w 2475940"/>
              <a:gd name="connsiteY0" fmla="*/ 3662960 h 3662960"/>
              <a:gd name="connsiteX1" fmla="*/ 117695 w 2475940"/>
              <a:gd name="connsiteY1" fmla="*/ 3213980 h 3662960"/>
              <a:gd name="connsiteX2" fmla="*/ 0 w 2475940"/>
              <a:gd name="connsiteY2" fmla="*/ 162962 h 3662960"/>
              <a:gd name="connsiteX3" fmla="*/ 878186 w 2475940"/>
              <a:gd name="connsiteY3" fmla="*/ 0 h 3662960"/>
              <a:gd name="connsiteX4" fmla="*/ 2475940 w 2475940"/>
              <a:gd name="connsiteY4" fmla="*/ 228366 h 3662960"/>
              <a:gd name="connsiteX5" fmla="*/ 2408222 w 2475940"/>
              <a:gd name="connsiteY5" fmla="*/ 3404103 h 3662960"/>
              <a:gd name="connsiteX6" fmla="*/ 1381850 w 2475940"/>
              <a:gd name="connsiteY6" fmla="*/ 3662960 h 366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75940" h="3662960">
                <a:moveTo>
                  <a:pt x="1381850" y="3662960"/>
                </a:moveTo>
                <a:lnTo>
                  <a:pt x="117695" y="3213980"/>
                </a:lnTo>
                <a:lnTo>
                  <a:pt x="0" y="162962"/>
                </a:lnTo>
                <a:lnTo>
                  <a:pt x="878186" y="0"/>
                </a:lnTo>
                <a:lnTo>
                  <a:pt x="2475940" y="228366"/>
                </a:lnTo>
                <a:cubicBezTo>
                  <a:pt x="2472922" y="1263479"/>
                  <a:pt x="2411240" y="2368990"/>
                  <a:pt x="2408222" y="3404103"/>
                </a:cubicBezTo>
                <a:lnTo>
                  <a:pt x="1381850" y="36629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0" dir="21540000" sy="23000" kx="-1200000" algn="b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n-US" sz="1350" baseline="-25000"/>
          </a:p>
        </p:txBody>
      </p:sp>
      <p:sp>
        <p:nvSpPr>
          <p:cNvPr id="73" name="Freeform: Shape 66">
            <a:extLst>
              <a:ext uri="{FF2B5EF4-FFF2-40B4-BE49-F238E27FC236}">
                <a16:creationId xmlns:a16="http://schemas.microsoft.com/office/drawing/2014/main" id="{A45A7E49-819F-4B62-8247-81281C5B8684}"/>
              </a:ext>
            </a:extLst>
          </p:cNvPr>
          <p:cNvSpPr/>
          <p:nvPr/>
        </p:nvSpPr>
        <p:spPr>
          <a:xfrm>
            <a:off x="5149158" y="1855784"/>
            <a:ext cx="1812956" cy="2729621"/>
          </a:xfrm>
          <a:custGeom>
            <a:avLst/>
            <a:gdLst>
              <a:gd name="connsiteX0" fmla="*/ 1475715 w 2417275"/>
              <a:gd name="connsiteY0" fmla="*/ 3612333 h 3612333"/>
              <a:gd name="connsiteX1" fmla="*/ 117695 w 2417275"/>
              <a:gd name="connsiteY1" fmla="*/ 3213980 h 3612333"/>
              <a:gd name="connsiteX2" fmla="*/ 0 w 2417275"/>
              <a:gd name="connsiteY2" fmla="*/ 162962 h 3612333"/>
              <a:gd name="connsiteX3" fmla="*/ 878186 w 2417275"/>
              <a:gd name="connsiteY3" fmla="*/ 0 h 3612333"/>
              <a:gd name="connsiteX4" fmla="*/ 2417275 w 2417275"/>
              <a:gd name="connsiteY4" fmla="*/ 298764 h 3612333"/>
              <a:gd name="connsiteX5" fmla="*/ 2408222 w 2417275"/>
              <a:gd name="connsiteY5" fmla="*/ 3404103 h 3612333"/>
              <a:gd name="connsiteX6" fmla="*/ 1475715 w 2417275"/>
              <a:gd name="connsiteY6" fmla="*/ 3612333 h 3612333"/>
              <a:gd name="connsiteX0" fmla="*/ 1475715 w 2417275"/>
              <a:gd name="connsiteY0" fmla="*/ 3639494 h 3639494"/>
              <a:gd name="connsiteX1" fmla="*/ 117695 w 2417275"/>
              <a:gd name="connsiteY1" fmla="*/ 3213980 h 3639494"/>
              <a:gd name="connsiteX2" fmla="*/ 0 w 2417275"/>
              <a:gd name="connsiteY2" fmla="*/ 162962 h 3639494"/>
              <a:gd name="connsiteX3" fmla="*/ 878186 w 2417275"/>
              <a:gd name="connsiteY3" fmla="*/ 0 h 3639494"/>
              <a:gd name="connsiteX4" fmla="*/ 2417275 w 2417275"/>
              <a:gd name="connsiteY4" fmla="*/ 298764 h 3639494"/>
              <a:gd name="connsiteX5" fmla="*/ 2408222 w 2417275"/>
              <a:gd name="connsiteY5" fmla="*/ 3404103 h 3639494"/>
              <a:gd name="connsiteX6" fmla="*/ 1475715 w 2417275"/>
              <a:gd name="connsiteY6" fmla="*/ 3639494 h 363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7275" h="3639494">
                <a:moveTo>
                  <a:pt x="1475715" y="3639494"/>
                </a:moveTo>
                <a:lnTo>
                  <a:pt x="117695" y="3213980"/>
                </a:lnTo>
                <a:lnTo>
                  <a:pt x="0" y="162962"/>
                </a:lnTo>
                <a:lnTo>
                  <a:pt x="878186" y="0"/>
                </a:lnTo>
                <a:lnTo>
                  <a:pt x="2417275" y="298764"/>
                </a:lnTo>
                <a:cubicBezTo>
                  <a:pt x="2414257" y="1333877"/>
                  <a:pt x="2411240" y="2368990"/>
                  <a:pt x="2408222" y="3404103"/>
                </a:cubicBezTo>
                <a:lnTo>
                  <a:pt x="1475715" y="363949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n-US" sz="1350" baseline="-25000"/>
          </a:p>
        </p:txBody>
      </p:sp>
      <p:sp>
        <p:nvSpPr>
          <p:cNvPr id="74" name="Rectangle 67">
            <a:extLst>
              <a:ext uri="{FF2B5EF4-FFF2-40B4-BE49-F238E27FC236}">
                <a16:creationId xmlns:a16="http://schemas.microsoft.com/office/drawing/2014/main" id="{690AEDD2-CF16-4322-A816-4BD4B414CF76}"/>
              </a:ext>
            </a:extLst>
          </p:cNvPr>
          <p:cNvSpPr/>
          <p:nvPr/>
        </p:nvSpPr>
        <p:spPr>
          <a:xfrm>
            <a:off x="4645102" y="1931318"/>
            <a:ext cx="1891744" cy="2556740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perspectiveHeroicExtremeLeftFacing" fov="1200000">
              <a:rot lat="761422" lon="3001956" rev="0"/>
            </a:camera>
            <a:lightRig rig="harsh" dir="t">
              <a:rot lat="0" lon="0" rev="7800000"/>
            </a:lightRig>
          </a:scene3d>
          <a:sp3d extrusionH="1047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500" b="1" dirty="0" smtClean="0"/>
              <a:t>1°</a:t>
            </a:r>
            <a:endParaRPr lang="en-US" sz="4500" b="1" dirty="0"/>
          </a:p>
        </p:txBody>
      </p:sp>
      <p:sp>
        <p:nvSpPr>
          <p:cNvPr id="75" name="Rectangle 68">
            <a:extLst>
              <a:ext uri="{FF2B5EF4-FFF2-40B4-BE49-F238E27FC236}">
                <a16:creationId xmlns:a16="http://schemas.microsoft.com/office/drawing/2014/main" id="{24273246-C795-4BD3-8548-164059062981}"/>
              </a:ext>
            </a:extLst>
          </p:cNvPr>
          <p:cNvSpPr/>
          <p:nvPr/>
        </p:nvSpPr>
        <p:spPr>
          <a:xfrm>
            <a:off x="3952920" y="2695897"/>
            <a:ext cx="1531838" cy="2070318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perspectiveHeroicExtremeLeftFacing" fov="1200000">
              <a:rot lat="761422" lon="3001956" rev="0"/>
            </a:camera>
            <a:lightRig rig="harsh" dir="t">
              <a:rot lat="0" lon="0" rev="7800000"/>
            </a:lightRig>
          </a:scene3d>
          <a:sp3d extrusionH="927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500" b="1" dirty="0" smtClean="0"/>
              <a:t>2°</a:t>
            </a:r>
            <a:endParaRPr lang="en-US" sz="4500" b="1" dirty="0"/>
          </a:p>
        </p:txBody>
      </p:sp>
      <p:sp>
        <p:nvSpPr>
          <p:cNvPr id="76" name="Rectangle 69">
            <a:extLst>
              <a:ext uri="{FF2B5EF4-FFF2-40B4-BE49-F238E27FC236}">
                <a16:creationId xmlns:a16="http://schemas.microsoft.com/office/drawing/2014/main" id="{BB9ACE05-98ED-4063-A0FE-02BF2F630CEA}"/>
              </a:ext>
            </a:extLst>
          </p:cNvPr>
          <p:cNvSpPr/>
          <p:nvPr/>
        </p:nvSpPr>
        <p:spPr>
          <a:xfrm>
            <a:off x="3362689" y="3511968"/>
            <a:ext cx="1038942" cy="1500147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perspectiveHeroicExtremeLeftFacing" fov="1200000">
              <a:rot lat="761422" lon="3001956" rev="0"/>
            </a:camera>
            <a:lightRig rig="harsh" dir="t">
              <a:rot lat="0" lon="0" rev="7800000"/>
            </a:lightRig>
          </a:scene3d>
          <a:sp3d extrusionH="838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500" b="1" dirty="0" smtClean="0"/>
              <a:t>3°</a:t>
            </a:r>
            <a:endParaRPr lang="en-US" sz="4500" b="1" dirty="0"/>
          </a:p>
        </p:txBody>
      </p:sp>
      <p:sp>
        <p:nvSpPr>
          <p:cNvPr id="88" name="Rectangle 81">
            <a:extLst>
              <a:ext uri="{FF2B5EF4-FFF2-40B4-BE49-F238E27FC236}">
                <a16:creationId xmlns:a16="http://schemas.microsoft.com/office/drawing/2014/main" id="{DF6E48F1-5B36-449F-980B-D57354E388CC}"/>
              </a:ext>
            </a:extLst>
          </p:cNvPr>
          <p:cNvSpPr/>
          <p:nvPr/>
        </p:nvSpPr>
        <p:spPr>
          <a:xfrm>
            <a:off x="873767" y="2599199"/>
            <a:ext cx="1980553" cy="52322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/>
            <a:r>
              <a:rPr lang="da-DK" b="1" cap="all" dirty="0" smtClean="0">
                <a:solidFill>
                  <a:schemeClr val="accent2"/>
                </a:solidFill>
              </a:rPr>
              <a:t>CALIDAD DEL SERVICIO</a:t>
            </a:r>
            <a:endParaRPr lang="en-US" b="1" cap="all" dirty="0">
              <a:solidFill>
                <a:schemeClr val="accent2"/>
              </a:solidFill>
            </a:endParaRPr>
          </a:p>
        </p:txBody>
      </p:sp>
      <p:sp>
        <p:nvSpPr>
          <p:cNvPr id="90" name="Rectangle 83">
            <a:extLst>
              <a:ext uri="{FF2B5EF4-FFF2-40B4-BE49-F238E27FC236}">
                <a16:creationId xmlns:a16="http://schemas.microsoft.com/office/drawing/2014/main" id="{35CEDEA6-B9CD-4512-B3FB-1F8934B60381}"/>
              </a:ext>
            </a:extLst>
          </p:cNvPr>
          <p:cNvSpPr/>
          <p:nvPr/>
        </p:nvSpPr>
        <p:spPr>
          <a:xfrm>
            <a:off x="1614821" y="864961"/>
            <a:ext cx="1980553" cy="52322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/>
            <a:r>
              <a:rPr lang="da-DK" b="1" cap="all" dirty="0" smtClean="0">
                <a:solidFill>
                  <a:schemeClr val="accent4"/>
                </a:solidFill>
              </a:rPr>
              <a:t>SEGURIDAD DE LAS PERSONAS</a:t>
            </a:r>
            <a:endParaRPr lang="en-US" b="1" cap="all" dirty="0">
              <a:solidFill>
                <a:schemeClr val="accent4"/>
              </a:solidFill>
            </a:endParaRPr>
          </a:p>
        </p:txBody>
      </p:sp>
      <p:cxnSp>
        <p:nvCxnSpPr>
          <p:cNvPr id="93" name="Connector: Elbow 86">
            <a:extLst>
              <a:ext uri="{FF2B5EF4-FFF2-40B4-BE49-F238E27FC236}">
                <a16:creationId xmlns:a16="http://schemas.microsoft.com/office/drawing/2014/main" id="{F51FBE38-E73F-4F37-A973-BBEE7123A202}"/>
              </a:ext>
            </a:extLst>
          </p:cNvPr>
          <p:cNvCxnSpPr>
            <a:cxnSpLocks/>
            <a:stCxn id="88" idx="3"/>
            <a:endCxn id="76" idx="0"/>
          </p:cNvCxnSpPr>
          <p:nvPr/>
        </p:nvCxnSpPr>
        <p:spPr>
          <a:xfrm>
            <a:off x="2854320" y="2860809"/>
            <a:ext cx="1027840" cy="651159"/>
          </a:xfrm>
          <a:prstGeom prst="bentConnector2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88">
            <a:extLst>
              <a:ext uri="{FF2B5EF4-FFF2-40B4-BE49-F238E27FC236}">
                <a16:creationId xmlns:a16="http://schemas.microsoft.com/office/drawing/2014/main" id="{0889AEC1-404D-42E5-B779-1B5108ACD8A7}"/>
              </a:ext>
            </a:extLst>
          </p:cNvPr>
          <p:cNvSpPr/>
          <p:nvPr/>
        </p:nvSpPr>
        <p:spPr>
          <a:xfrm>
            <a:off x="1328182" y="1743288"/>
            <a:ext cx="1980553" cy="52322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/>
            <a:r>
              <a:rPr lang="da-DK" b="1" cap="all" dirty="0" smtClean="0">
                <a:solidFill>
                  <a:schemeClr val="accent3"/>
                </a:solidFill>
              </a:rPr>
              <a:t>SEGURIDAD DE LOS EQUIPOS</a:t>
            </a:r>
            <a:endParaRPr lang="en-US" b="1" cap="all" dirty="0">
              <a:solidFill>
                <a:schemeClr val="accent3"/>
              </a:solidFill>
            </a:endParaRPr>
          </a:p>
        </p:txBody>
      </p:sp>
      <p:cxnSp>
        <p:nvCxnSpPr>
          <p:cNvPr id="100" name="Connector: Elbow 86">
            <a:extLst>
              <a:ext uri="{FF2B5EF4-FFF2-40B4-BE49-F238E27FC236}">
                <a16:creationId xmlns:a16="http://schemas.microsoft.com/office/drawing/2014/main" id="{F51FBE38-E73F-4F37-A973-BBEE7123A202}"/>
              </a:ext>
            </a:extLst>
          </p:cNvPr>
          <p:cNvCxnSpPr>
            <a:cxnSpLocks/>
            <a:endCxn id="75" idx="0"/>
          </p:cNvCxnSpPr>
          <p:nvPr/>
        </p:nvCxnSpPr>
        <p:spPr>
          <a:xfrm>
            <a:off x="3271171" y="1912499"/>
            <a:ext cx="1447668" cy="783398"/>
          </a:xfrm>
          <a:prstGeom prst="bentConnector2">
            <a:avLst/>
          </a:prstGeom>
          <a:ln w="28575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or: Elbow 86">
            <a:extLst>
              <a:ext uri="{FF2B5EF4-FFF2-40B4-BE49-F238E27FC236}">
                <a16:creationId xmlns:a16="http://schemas.microsoft.com/office/drawing/2014/main" id="{F51FBE38-E73F-4F37-A973-BBEE7123A202}"/>
              </a:ext>
            </a:extLst>
          </p:cNvPr>
          <p:cNvCxnSpPr>
            <a:cxnSpLocks/>
            <a:endCxn id="74" idx="0"/>
          </p:cNvCxnSpPr>
          <p:nvPr/>
        </p:nvCxnSpPr>
        <p:spPr>
          <a:xfrm>
            <a:off x="3595374" y="1119432"/>
            <a:ext cx="1995600" cy="811886"/>
          </a:xfrm>
          <a:prstGeom prst="bentConnector2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Google Shape;12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3402" y="3857250"/>
            <a:ext cx="411769" cy="404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2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3972" y="4280860"/>
            <a:ext cx="479171" cy="59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98" y="4083062"/>
            <a:ext cx="527568" cy="527568"/>
          </a:xfrm>
          <a:prstGeom prst="rect">
            <a:avLst/>
          </a:prstGeom>
        </p:spPr>
      </p:pic>
      <p:sp>
        <p:nvSpPr>
          <p:cNvPr id="18" name="Google Shape;92;p14"/>
          <p:cNvSpPr txBox="1"/>
          <p:nvPr/>
        </p:nvSpPr>
        <p:spPr>
          <a:xfrm>
            <a:off x="644861" y="468208"/>
            <a:ext cx="7513540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>
              <a:buSzPts val="2200"/>
            </a:pPr>
            <a:r>
              <a:rPr lang="es-ES" sz="20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NUESTRAS ACCIONES REFUERZAN NUESTRAS PRIORIDADES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92;p14"/>
          <p:cNvSpPr txBox="1"/>
          <p:nvPr/>
        </p:nvSpPr>
        <p:spPr>
          <a:xfrm>
            <a:off x="763103" y="1871339"/>
            <a:ext cx="7513540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 algn="ctr">
              <a:buSzPts val="2200"/>
            </a:pPr>
            <a:r>
              <a:rPr lang="es-ES" sz="20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MUCHAS GRACIAS</a:t>
            </a:r>
          </a:p>
          <a:p>
            <a:pPr lvl="0" algn="ctr">
              <a:buSzPts val="2200"/>
            </a:pPr>
            <a:endParaRPr lang="es-ES" sz="2000" b="1" dirty="0">
              <a:solidFill>
                <a:srgbClr val="006EB4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  <a:p>
            <a:pPr lvl="0" algn="ctr">
              <a:buSzPts val="2200"/>
            </a:pPr>
            <a:r>
              <a:rPr lang="es-ES" sz="20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 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92;p14"/>
          <p:cNvSpPr txBox="1"/>
          <p:nvPr/>
        </p:nvSpPr>
        <p:spPr>
          <a:xfrm>
            <a:off x="763102" y="2381381"/>
            <a:ext cx="7860635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AR" sz="1200" b="0" i="0" u="none" strike="noStrike" cap="none" dirty="0" smtClean="0">
                <a:solidFill>
                  <a:srgbClr val="006EB4"/>
                </a:solidFill>
                <a:latin typeface="Exo 2"/>
                <a:ea typeface="Exo 2"/>
                <a:cs typeface="Exo 2"/>
                <a:sym typeface="Exo 2"/>
              </a:rPr>
              <a:t>Darío Consolani – Gerencia de Gestión Integrada de Riesgos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AR" sz="1200" dirty="0" smtClean="0">
                <a:solidFill>
                  <a:srgbClr val="006EB4"/>
                </a:solidFill>
                <a:latin typeface="Exo 2"/>
                <a:cs typeface="Exo 2"/>
                <a:sym typeface="Exo 2"/>
              </a:rPr>
              <a:t>Patricio Riva – Salud Ocupacional</a:t>
            </a:r>
            <a:endParaRPr lang="es-AR" sz="11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1261537" y="110362"/>
            <a:ext cx="2642400" cy="4891251"/>
            <a:chOff x="1261537" y="110362"/>
            <a:chExt cx="2642400" cy="489125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537" y="110362"/>
              <a:ext cx="2642400" cy="4891251"/>
            </a:xfrm>
            <a:prstGeom prst="rect">
              <a:avLst/>
            </a:prstGeom>
            <a:ln w="38100" cap="sq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4869" y="4623649"/>
              <a:ext cx="361524" cy="340931"/>
            </a:xfrm>
            <a:prstGeom prst="rect">
              <a:avLst/>
            </a:prstGeom>
          </p:spPr>
        </p:pic>
      </p:grpSp>
      <p:grpSp>
        <p:nvGrpSpPr>
          <p:cNvPr id="13" name="Grupo 12"/>
          <p:cNvGrpSpPr/>
          <p:nvPr/>
        </p:nvGrpSpPr>
        <p:grpSpPr>
          <a:xfrm>
            <a:off x="5245836" y="876981"/>
            <a:ext cx="2487148" cy="3578730"/>
            <a:chOff x="5245836" y="876981"/>
            <a:chExt cx="2487148" cy="3578730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836" y="876981"/>
              <a:ext cx="2487148" cy="3578730"/>
            </a:xfrm>
            <a:prstGeom prst="rect">
              <a:avLst/>
            </a:prstGeom>
            <a:ln w="38100" cap="sq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474" y="4177861"/>
              <a:ext cx="478146" cy="246318"/>
            </a:xfrm>
            <a:prstGeom prst="rect">
              <a:avLst/>
            </a:prstGeom>
          </p:spPr>
        </p:pic>
      </p:grpSp>
      <p:sp>
        <p:nvSpPr>
          <p:cNvPr id="94" name="Google Shape;94;p14"/>
          <p:cNvSpPr txBox="1"/>
          <p:nvPr/>
        </p:nvSpPr>
        <p:spPr>
          <a:xfrm>
            <a:off x="7072874" y="4623650"/>
            <a:ext cx="19497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8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ACTUACIONES FRENTE AL </a:t>
            </a:r>
            <a:r>
              <a:rPr lang="en-US" sz="800" b="1" i="0" u="none" strike="noStrike" cap="none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COVID - 19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51" b="89888" l="2120" r="99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2"/>
          <a:stretch/>
        </p:blipFill>
        <p:spPr>
          <a:xfrm flipV="1">
            <a:off x="2995449" y="1986455"/>
            <a:ext cx="2508722" cy="108617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6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/>
        </p:nvSpPr>
        <p:spPr>
          <a:xfrm>
            <a:off x="7032734" y="4624324"/>
            <a:ext cx="19497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8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ACTUACIONES FRENTE AL </a:t>
            </a:r>
            <a:r>
              <a:rPr lang="en-US" sz="800" b="1" i="0" u="none" strike="noStrike" cap="none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COVID - 19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Freeform: Shape 64">
            <a:extLst>
              <a:ext uri="{FF2B5EF4-FFF2-40B4-BE49-F238E27FC236}">
                <a16:creationId xmlns:a16="http://schemas.microsoft.com/office/drawing/2014/main" id="{4E3560E5-A035-4008-8318-ABD0FAF3156C}"/>
              </a:ext>
            </a:extLst>
          </p:cNvPr>
          <p:cNvSpPr/>
          <p:nvPr/>
        </p:nvSpPr>
        <p:spPr>
          <a:xfrm>
            <a:off x="4131402" y="3370077"/>
            <a:ext cx="1222176" cy="1546679"/>
          </a:xfrm>
          <a:custGeom>
            <a:avLst/>
            <a:gdLst>
              <a:gd name="connsiteX0" fmla="*/ 1475715 w 2417275"/>
              <a:gd name="connsiteY0" fmla="*/ 3612333 h 3612333"/>
              <a:gd name="connsiteX1" fmla="*/ 117695 w 2417275"/>
              <a:gd name="connsiteY1" fmla="*/ 3213980 h 3612333"/>
              <a:gd name="connsiteX2" fmla="*/ 0 w 2417275"/>
              <a:gd name="connsiteY2" fmla="*/ 162962 h 3612333"/>
              <a:gd name="connsiteX3" fmla="*/ 878186 w 2417275"/>
              <a:gd name="connsiteY3" fmla="*/ 0 h 3612333"/>
              <a:gd name="connsiteX4" fmla="*/ 2417275 w 2417275"/>
              <a:gd name="connsiteY4" fmla="*/ 298764 h 3612333"/>
              <a:gd name="connsiteX5" fmla="*/ 2408222 w 2417275"/>
              <a:gd name="connsiteY5" fmla="*/ 3404103 h 3612333"/>
              <a:gd name="connsiteX6" fmla="*/ 1475715 w 2417275"/>
              <a:gd name="connsiteY6" fmla="*/ 3612333 h 3612333"/>
              <a:gd name="connsiteX0" fmla="*/ 1475715 w 2417275"/>
              <a:gd name="connsiteY0" fmla="*/ 3639494 h 3639494"/>
              <a:gd name="connsiteX1" fmla="*/ 117695 w 2417275"/>
              <a:gd name="connsiteY1" fmla="*/ 3213980 h 3639494"/>
              <a:gd name="connsiteX2" fmla="*/ 0 w 2417275"/>
              <a:gd name="connsiteY2" fmla="*/ 162962 h 3639494"/>
              <a:gd name="connsiteX3" fmla="*/ 878186 w 2417275"/>
              <a:gd name="connsiteY3" fmla="*/ 0 h 3639494"/>
              <a:gd name="connsiteX4" fmla="*/ 2417275 w 2417275"/>
              <a:gd name="connsiteY4" fmla="*/ 298764 h 3639494"/>
              <a:gd name="connsiteX5" fmla="*/ 2408222 w 2417275"/>
              <a:gd name="connsiteY5" fmla="*/ 3404103 h 3639494"/>
              <a:gd name="connsiteX6" fmla="*/ 1475715 w 2417275"/>
              <a:gd name="connsiteY6" fmla="*/ 3639494 h 3639494"/>
              <a:gd name="connsiteX0" fmla="*/ 1303236 w 2417275"/>
              <a:gd name="connsiteY0" fmla="*/ 3704548 h 3704548"/>
              <a:gd name="connsiteX1" fmla="*/ 117695 w 2417275"/>
              <a:gd name="connsiteY1" fmla="*/ 3213980 h 3704548"/>
              <a:gd name="connsiteX2" fmla="*/ 0 w 2417275"/>
              <a:gd name="connsiteY2" fmla="*/ 162962 h 3704548"/>
              <a:gd name="connsiteX3" fmla="*/ 878186 w 2417275"/>
              <a:gd name="connsiteY3" fmla="*/ 0 h 3704548"/>
              <a:gd name="connsiteX4" fmla="*/ 2417275 w 2417275"/>
              <a:gd name="connsiteY4" fmla="*/ 298764 h 3704548"/>
              <a:gd name="connsiteX5" fmla="*/ 2408222 w 2417275"/>
              <a:gd name="connsiteY5" fmla="*/ 3404103 h 3704548"/>
              <a:gd name="connsiteX6" fmla="*/ 1303236 w 2417275"/>
              <a:gd name="connsiteY6" fmla="*/ 3704548 h 3704548"/>
              <a:gd name="connsiteX0" fmla="*/ 1303236 w 2408342"/>
              <a:gd name="connsiteY0" fmla="*/ 3704548 h 3704548"/>
              <a:gd name="connsiteX1" fmla="*/ 117695 w 2408342"/>
              <a:gd name="connsiteY1" fmla="*/ 3213980 h 3704548"/>
              <a:gd name="connsiteX2" fmla="*/ 0 w 2408342"/>
              <a:gd name="connsiteY2" fmla="*/ 162962 h 3704548"/>
              <a:gd name="connsiteX3" fmla="*/ 878186 w 2408342"/>
              <a:gd name="connsiteY3" fmla="*/ 0 h 3704548"/>
              <a:gd name="connsiteX4" fmla="*/ 2359782 w 2408342"/>
              <a:gd name="connsiteY4" fmla="*/ 315026 h 3704548"/>
              <a:gd name="connsiteX5" fmla="*/ 2408222 w 2408342"/>
              <a:gd name="connsiteY5" fmla="*/ 3404103 h 3704548"/>
              <a:gd name="connsiteX6" fmla="*/ 1303236 w 2408342"/>
              <a:gd name="connsiteY6" fmla="*/ 3704548 h 3704548"/>
              <a:gd name="connsiteX0" fmla="*/ 1303236 w 2437047"/>
              <a:gd name="connsiteY0" fmla="*/ 3704548 h 3704548"/>
              <a:gd name="connsiteX1" fmla="*/ 117695 w 2437047"/>
              <a:gd name="connsiteY1" fmla="*/ 3213980 h 3704548"/>
              <a:gd name="connsiteX2" fmla="*/ 0 w 2437047"/>
              <a:gd name="connsiteY2" fmla="*/ 162962 h 3704548"/>
              <a:gd name="connsiteX3" fmla="*/ 878186 w 2437047"/>
              <a:gd name="connsiteY3" fmla="*/ 0 h 3704548"/>
              <a:gd name="connsiteX4" fmla="*/ 2359782 w 2437047"/>
              <a:gd name="connsiteY4" fmla="*/ 315026 h 3704548"/>
              <a:gd name="connsiteX5" fmla="*/ 2436968 w 2437047"/>
              <a:gd name="connsiteY5" fmla="*/ 3371576 h 3704548"/>
              <a:gd name="connsiteX6" fmla="*/ 1303236 w 2437047"/>
              <a:gd name="connsiteY6" fmla="*/ 3704548 h 370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7047" h="3704548">
                <a:moveTo>
                  <a:pt x="1303236" y="3704548"/>
                </a:moveTo>
                <a:lnTo>
                  <a:pt x="117695" y="3213980"/>
                </a:lnTo>
                <a:lnTo>
                  <a:pt x="0" y="162962"/>
                </a:lnTo>
                <a:lnTo>
                  <a:pt x="878186" y="0"/>
                </a:lnTo>
                <a:lnTo>
                  <a:pt x="2359782" y="315026"/>
                </a:lnTo>
                <a:cubicBezTo>
                  <a:pt x="2356764" y="1350139"/>
                  <a:pt x="2439986" y="2336463"/>
                  <a:pt x="2436968" y="3371576"/>
                </a:cubicBezTo>
                <a:lnTo>
                  <a:pt x="1303236" y="370454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n-US" sz="1350" baseline="-25000"/>
          </a:p>
        </p:txBody>
      </p:sp>
      <p:sp>
        <p:nvSpPr>
          <p:cNvPr id="72" name="Freeform: Shape 65">
            <a:extLst>
              <a:ext uri="{FF2B5EF4-FFF2-40B4-BE49-F238E27FC236}">
                <a16:creationId xmlns:a16="http://schemas.microsoft.com/office/drawing/2014/main" id="{33F162A3-77F0-45F2-B59B-396A39FC9674}"/>
              </a:ext>
            </a:extLst>
          </p:cNvPr>
          <p:cNvSpPr/>
          <p:nvPr/>
        </p:nvSpPr>
        <p:spPr>
          <a:xfrm>
            <a:off x="5044408" y="2577989"/>
            <a:ext cx="1432866" cy="2119814"/>
          </a:xfrm>
          <a:custGeom>
            <a:avLst/>
            <a:gdLst>
              <a:gd name="connsiteX0" fmla="*/ 1475715 w 2417275"/>
              <a:gd name="connsiteY0" fmla="*/ 3612333 h 3612333"/>
              <a:gd name="connsiteX1" fmla="*/ 117695 w 2417275"/>
              <a:gd name="connsiteY1" fmla="*/ 3213980 h 3612333"/>
              <a:gd name="connsiteX2" fmla="*/ 0 w 2417275"/>
              <a:gd name="connsiteY2" fmla="*/ 162962 h 3612333"/>
              <a:gd name="connsiteX3" fmla="*/ 878186 w 2417275"/>
              <a:gd name="connsiteY3" fmla="*/ 0 h 3612333"/>
              <a:gd name="connsiteX4" fmla="*/ 2417275 w 2417275"/>
              <a:gd name="connsiteY4" fmla="*/ 298764 h 3612333"/>
              <a:gd name="connsiteX5" fmla="*/ 2408222 w 2417275"/>
              <a:gd name="connsiteY5" fmla="*/ 3404103 h 3612333"/>
              <a:gd name="connsiteX6" fmla="*/ 1475715 w 2417275"/>
              <a:gd name="connsiteY6" fmla="*/ 3612333 h 3612333"/>
              <a:gd name="connsiteX0" fmla="*/ 1475715 w 2417275"/>
              <a:gd name="connsiteY0" fmla="*/ 3639494 h 3639494"/>
              <a:gd name="connsiteX1" fmla="*/ 117695 w 2417275"/>
              <a:gd name="connsiteY1" fmla="*/ 3213980 h 3639494"/>
              <a:gd name="connsiteX2" fmla="*/ 0 w 2417275"/>
              <a:gd name="connsiteY2" fmla="*/ 162962 h 3639494"/>
              <a:gd name="connsiteX3" fmla="*/ 878186 w 2417275"/>
              <a:gd name="connsiteY3" fmla="*/ 0 h 3639494"/>
              <a:gd name="connsiteX4" fmla="*/ 2417275 w 2417275"/>
              <a:gd name="connsiteY4" fmla="*/ 298764 h 3639494"/>
              <a:gd name="connsiteX5" fmla="*/ 2408222 w 2417275"/>
              <a:gd name="connsiteY5" fmla="*/ 3404103 h 3639494"/>
              <a:gd name="connsiteX6" fmla="*/ 1475715 w 2417275"/>
              <a:gd name="connsiteY6" fmla="*/ 3639494 h 3639494"/>
              <a:gd name="connsiteX0" fmla="*/ 1475715 w 2475940"/>
              <a:gd name="connsiteY0" fmla="*/ 3639494 h 3639494"/>
              <a:gd name="connsiteX1" fmla="*/ 117695 w 2475940"/>
              <a:gd name="connsiteY1" fmla="*/ 3213980 h 3639494"/>
              <a:gd name="connsiteX2" fmla="*/ 0 w 2475940"/>
              <a:gd name="connsiteY2" fmla="*/ 162962 h 3639494"/>
              <a:gd name="connsiteX3" fmla="*/ 878186 w 2475940"/>
              <a:gd name="connsiteY3" fmla="*/ 0 h 3639494"/>
              <a:gd name="connsiteX4" fmla="*/ 2475940 w 2475940"/>
              <a:gd name="connsiteY4" fmla="*/ 228366 h 3639494"/>
              <a:gd name="connsiteX5" fmla="*/ 2408222 w 2475940"/>
              <a:gd name="connsiteY5" fmla="*/ 3404103 h 3639494"/>
              <a:gd name="connsiteX6" fmla="*/ 1475715 w 2475940"/>
              <a:gd name="connsiteY6" fmla="*/ 3639494 h 3639494"/>
              <a:gd name="connsiteX0" fmla="*/ 1381850 w 2475940"/>
              <a:gd name="connsiteY0" fmla="*/ 3662960 h 3662960"/>
              <a:gd name="connsiteX1" fmla="*/ 117695 w 2475940"/>
              <a:gd name="connsiteY1" fmla="*/ 3213980 h 3662960"/>
              <a:gd name="connsiteX2" fmla="*/ 0 w 2475940"/>
              <a:gd name="connsiteY2" fmla="*/ 162962 h 3662960"/>
              <a:gd name="connsiteX3" fmla="*/ 878186 w 2475940"/>
              <a:gd name="connsiteY3" fmla="*/ 0 h 3662960"/>
              <a:gd name="connsiteX4" fmla="*/ 2475940 w 2475940"/>
              <a:gd name="connsiteY4" fmla="*/ 228366 h 3662960"/>
              <a:gd name="connsiteX5" fmla="*/ 2408222 w 2475940"/>
              <a:gd name="connsiteY5" fmla="*/ 3404103 h 3662960"/>
              <a:gd name="connsiteX6" fmla="*/ 1381850 w 2475940"/>
              <a:gd name="connsiteY6" fmla="*/ 3662960 h 366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75940" h="3662960">
                <a:moveTo>
                  <a:pt x="1381850" y="3662960"/>
                </a:moveTo>
                <a:lnTo>
                  <a:pt x="117695" y="3213980"/>
                </a:lnTo>
                <a:lnTo>
                  <a:pt x="0" y="162962"/>
                </a:lnTo>
                <a:lnTo>
                  <a:pt x="878186" y="0"/>
                </a:lnTo>
                <a:lnTo>
                  <a:pt x="2475940" y="228366"/>
                </a:lnTo>
                <a:cubicBezTo>
                  <a:pt x="2472922" y="1263479"/>
                  <a:pt x="2411240" y="2368990"/>
                  <a:pt x="2408222" y="3404103"/>
                </a:cubicBezTo>
                <a:lnTo>
                  <a:pt x="1381850" y="36629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0" dir="21540000" sy="23000" kx="-1200000" algn="b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n-US" sz="1350" baseline="-25000"/>
          </a:p>
        </p:txBody>
      </p:sp>
      <p:sp>
        <p:nvSpPr>
          <p:cNvPr id="73" name="Freeform: Shape 66">
            <a:extLst>
              <a:ext uri="{FF2B5EF4-FFF2-40B4-BE49-F238E27FC236}">
                <a16:creationId xmlns:a16="http://schemas.microsoft.com/office/drawing/2014/main" id="{A45A7E49-819F-4B62-8247-81281C5B8684}"/>
              </a:ext>
            </a:extLst>
          </p:cNvPr>
          <p:cNvSpPr/>
          <p:nvPr/>
        </p:nvSpPr>
        <p:spPr>
          <a:xfrm>
            <a:off x="5685186" y="1713893"/>
            <a:ext cx="1812956" cy="2729621"/>
          </a:xfrm>
          <a:custGeom>
            <a:avLst/>
            <a:gdLst>
              <a:gd name="connsiteX0" fmla="*/ 1475715 w 2417275"/>
              <a:gd name="connsiteY0" fmla="*/ 3612333 h 3612333"/>
              <a:gd name="connsiteX1" fmla="*/ 117695 w 2417275"/>
              <a:gd name="connsiteY1" fmla="*/ 3213980 h 3612333"/>
              <a:gd name="connsiteX2" fmla="*/ 0 w 2417275"/>
              <a:gd name="connsiteY2" fmla="*/ 162962 h 3612333"/>
              <a:gd name="connsiteX3" fmla="*/ 878186 w 2417275"/>
              <a:gd name="connsiteY3" fmla="*/ 0 h 3612333"/>
              <a:gd name="connsiteX4" fmla="*/ 2417275 w 2417275"/>
              <a:gd name="connsiteY4" fmla="*/ 298764 h 3612333"/>
              <a:gd name="connsiteX5" fmla="*/ 2408222 w 2417275"/>
              <a:gd name="connsiteY5" fmla="*/ 3404103 h 3612333"/>
              <a:gd name="connsiteX6" fmla="*/ 1475715 w 2417275"/>
              <a:gd name="connsiteY6" fmla="*/ 3612333 h 3612333"/>
              <a:gd name="connsiteX0" fmla="*/ 1475715 w 2417275"/>
              <a:gd name="connsiteY0" fmla="*/ 3639494 h 3639494"/>
              <a:gd name="connsiteX1" fmla="*/ 117695 w 2417275"/>
              <a:gd name="connsiteY1" fmla="*/ 3213980 h 3639494"/>
              <a:gd name="connsiteX2" fmla="*/ 0 w 2417275"/>
              <a:gd name="connsiteY2" fmla="*/ 162962 h 3639494"/>
              <a:gd name="connsiteX3" fmla="*/ 878186 w 2417275"/>
              <a:gd name="connsiteY3" fmla="*/ 0 h 3639494"/>
              <a:gd name="connsiteX4" fmla="*/ 2417275 w 2417275"/>
              <a:gd name="connsiteY4" fmla="*/ 298764 h 3639494"/>
              <a:gd name="connsiteX5" fmla="*/ 2408222 w 2417275"/>
              <a:gd name="connsiteY5" fmla="*/ 3404103 h 3639494"/>
              <a:gd name="connsiteX6" fmla="*/ 1475715 w 2417275"/>
              <a:gd name="connsiteY6" fmla="*/ 3639494 h 363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7275" h="3639494">
                <a:moveTo>
                  <a:pt x="1475715" y="3639494"/>
                </a:moveTo>
                <a:lnTo>
                  <a:pt x="117695" y="3213980"/>
                </a:lnTo>
                <a:lnTo>
                  <a:pt x="0" y="162962"/>
                </a:lnTo>
                <a:lnTo>
                  <a:pt x="878186" y="0"/>
                </a:lnTo>
                <a:lnTo>
                  <a:pt x="2417275" y="298764"/>
                </a:lnTo>
                <a:cubicBezTo>
                  <a:pt x="2414257" y="1333877"/>
                  <a:pt x="2411240" y="2368990"/>
                  <a:pt x="2408222" y="3404103"/>
                </a:cubicBezTo>
                <a:lnTo>
                  <a:pt x="1475715" y="363949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n-US" sz="1350" baseline="-25000"/>
          </a:p>
        </p:txBody>
      </p:sp>
      <p:sp>
        <p:nvSpPr>
          <p:cNvPr id="74" name="Rectangle 67">
            <a:extLst>
              <a:ext uri="{FF2B5EF4-FFF2-40B4-BE49-F238E27FC236}">
                <a16:creationId xmlns:a16="http://schemas.microsoft.com/office/drawing/2014/main" id="{690AEDD2-CF16-4322-A816-4BD4B414CF76}"/>
              </a:ext>
            </a:extLst>
          </p:cNvPr>
          <p:cNvSpPr/>
          <p:nvPr/>
        </p:nvSpPr>
        <p:spPr>
          <a:xfrm>
            <a:off x="5181130" y="1789427"/>
            <a:ext cx="1891744" cy="2556740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perspectiveHeroicExtremeLeftFacing" fov="1200000">
              <a:rot lat="761422" lon="3001956" rev="0"/>
            </a:camera>
            <a:lightRig rig="harsh" dir="t">
              <a:rot lat="0" lon="0" rev="7800000"/>
            </a:lightRig>
          </a:scene3d>
          <a:sp3d extrusionH="1047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500" b="1" dirty="0" smtClean="0"/>
              <a:t>1°</a:t>
            </a:r>
            <a:endParaRPr lang="en-US" sz="4500" b="1" dirty="0"/>
          </a:p>
        </p:txBody>
      </p:sp>
      <p:sp>
        <p:nvSpPr>
          <p:cNvPr id="75" name="Rectangle 68">
            <a:extLst>
              <a:ext uri="{FF2B5EF4-FFF2-40B4-BE49-F238E27FC236}">
                <a16:creationId xmlns:a16="http://schemas.microsoft.com/office/drawing/2014/main" id="{24273246-C795-4BD3-8548-164059062981}"/>
              </a:ext>
            </a:extLst>
          </p:cNvPr>
          <p:cNvSpPr/>
          <p:nvPr/>
        </p:nvSpPr>
        <p:spPr>
          <a:xfrm>
            <a:off x="4488948" y="2554006"/>
            <a:ext cx="1531838" cy="2070318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perspectiveHeroicExtremeLeftFacing" fov="1200000">
              <a:rot lat="761422" lon="3001956" rev="0"/>
            </a:camera>
            <a:lightRig rig="harsh" dir="t">
              <a:rot lat="0" lon="0" rev="7800000"/>
            </a:lightRig>
          </a:scene3d>
          <a:sp3d extrusionH="927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500" b="1" dirty="0" smtClean="0"/>
              <a:t>2°</a:t>
            </a:r>
            <a:endParaRPr lang="en-US" sz="4500" b="1" dirty="0"/>
          </a:p>
        </p:txBody>
      </p:sp>
      <p:sp>
        <p:nvSpPr>
          <p:cNvPr id="76" name="Rectangle 69">
            <a:extLst>
              <a:ext uri="{FF2B5EF4-FFF2-40B4-BE49-F238E27FC236}">
                <a16:creationId xmlns:a16="http://schemas.microsoft.com/office/drawing/2014/main" id="{BB9ACE05-98ED-4063-A0FE-02BF2F630CEA}"/>
              </a:ext>
            </a:extLst>
          </p:cNvPr>
          <p:cNvSpPr/>
          <p:nvPr/>
        </p:nvSpPr>
        <p:spPr>
          <a:xfrm>
            <a:off x="3898717" y="3370077"/>
            <a:ext cx="1038942" cy="1500147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perspectiveHeroicExtremeLeftFacing" fov="1200000">
              <a:rot lat="761422" lon="3001956" rev="0"/>
            </a:camera>
            <a:lightRig rig="harsh" dir="t">
              <a:rot lat="0" lon="0" rev="7800000"/>
            </a:lightRig>
          </a:scene3d>
          <a:sp3d extrusionH="838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500" b="1" dirty="0" smtClean="0"/>
              <a:t>3°</a:t>
            </a:r>
            <a:endParaRPr lang="en-US" sz="4500" b="1" dirty="0"/>
          </a:p>
        </p:txBody>
      </p:sp>
      <p:sp>
        <p:nvSpPr>
          <p:cNvPr id="88" name="Rectangle 81">
            <a:extLst>
              <a:ext uri="{FF2B5EF4-FFF2-40B4-BE49-F238E27FC236}">
                <a16:creationId xmlns:a16="http://schemas.microsoft.com/office/drawing/2014/main" id="{DF6E48F1-5B36-449F-980B-D57354E388CC}"/>
              </a:ext>
            </a:extLst>
          </p:cNvPr>
          <p:cNvSpPr/>
          <p:nvPr/>
        </p:nvSpPr>
        <p:spPr>
          <a:xfrm>
            <a:off x="1409795" y="2457308"/>
            <a:ext cx="1980553" cy="52322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/>
            <a:r>
              <a:rPr lang="da-DK" b="1" cap="all" dirty="0" smtClean="0">
                <a:solidFill>
                  <a:schemeClr val="accent2"/>
                </a:solidFill>
              </a:rPr>
              <a:t>CALIDAD DEL SERVICIO</a:t>
            </a:r>
            <a:endParaRPr lang="en-US" b="1" cap="all" dirty="0">
              <a:solidFill>
                <a:schemeClr val="accent2"/>
              </a:solidFill>
            </a:endParaRPr>
          </a:p>
        </p:txBody>
      </p:sp>
      <p:sp>
        <p:nvSpPr>
          <p:cNvPr id="90" name="Rectangle 83">
            <a:extLst>
              <a:ext uri="{FF2B5EF4-FFF2-40B4-BE49-F238E27FC236}">
                <a16:creationId xmlns:a16="http://schemas.microsoft.com/office/drawing/2014/main" id="{35CEDEA6-B9CD-4512-B3FB-1F8934B60381}"/>
              </a:ext>
            </a:extLst>
          </p:cNvPr>
          <p:cNvSpPr/>
          <p:nvPr/>
        </p:nvSpPr>
        <p:spPr>
          <a:xfrm>
            <a:off x="2150849" y="723070"/>
            <a:ext cx="1980553" cy="52322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/>
            <a:r>
              <a:rPr lang="da-DK" b="1" cap="all" dirty="0" smtClean="0">
                <a:solidFill>
                  <a:schemeClr val="accent4"/>
                </a:solidFill>
              </a:rPr>
              <a:t>SEGURIDAD DE LAS PERSONAS</a:t>
            </a:r>
            <a:endParaRPr lang="en-US" b="1" cap="all" dirty="0">
              <a:solidFill>
                <a:schemeClr val="accent4"/>
              </a:solidFill>
            </a:endParaRPr>
          </a:p>
        </p:txBody>
      </p:sp>
      <p:cxnSp>
        <p:nvCxnSpPr>
          <p:cNvPr id="93" name="Connector: Elbow 86">
            <a:extLst>
              <a:ext uri="{FF2B5EF4-FFF2-40B4-BE49-F238E27FC236}">
                <a16:creationId xmlns:a16="http://schemas.microsoft.com/office/drawing/2014/main" id="{F51FBE38-E73F-4F37-A973-BBEE7123A202}"/>
              </a:ext>
            </a:extLst>
          </p:cNvPr>
          <p:cNvCxnSpPr>
            <a:cxnSpLocks/>
            <a:stCxn id="88" idx="3"/>
            <a:endCxn id="76" idx="0"/>
          </p:cNvCxnSpPr>
          <p:nvPr/>
        </p:nvCxnSpPr>
        <p:spPr>
          <a:xfrm>
            <a:off x="3390348" y="2718918"/>
            <a:ext cx="1027840" cy="651159"/>
          </a:xfrm>
          <a:prstGeom prst="bentConnector2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88">
            <a:extLst>
              <a:ext uri="{FF2B5EF4-FFF2-40B4-BE49-F238E27FC236}">
                <a16:creationId xmlns:a16="http://schemas.microsoft.com/office/drawing/2014/main" id="{0889AEC1-404D-42E5-B779-1B5108ACD8A7}"/>
              </a:ext>
            </a:extLst>
          </p:cNvPr>
          <p:cNvSpPr/>
          <p:nvPr/>
        </p:nvSpPr>
        <p:spPr>
          <a:xfrm>
            <a:off x="1864210" y="1601397"/>
            <a:ext cx="1980553" cy="52322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/>
            <a:r>
              <a:rPr lang="da-DK" b="1" cap="all" dirty="0" smtClean="0">
                <a:solidFill>
                  <a:schemeClr val="accent3"/>
                </a:solidFill>
              </a:rPr>
              <a:t>SEGURIDAD DE LOS EQUIPOS</a:t>
            </a:r>
            <a:endParaRPr lang="en-US" b="1" cap="all" dirty="0">
              <a:solidFill>
                <a:schemeClr val="accent3"/>
              </a:solidFill>
            </a:endParaRPr>
          </a:p>
        </p:txBody>
      </p:sp>
      <p:cxnSp>
        <p:nvCxnSpPr>
          <p:cNvPr id="100" name="Connector: Elbow 86">
            <a:extLst>
              <a:ext uri="{FF2B5EF4-FFF2-40B4-BE49-F238E27FC236}">
                <a16:creationId xmlns:a16="http://schemas.microsoft.com/office/drawing/2014/main" id="{F51FBE38-E73F-4F37-A973-BBEE7123A202}"/>
              </a:ext>
            </a:extLst>
          </p:cNvPr>
          <p:cNvCxnSpPr>
            <a:cxnSpLocks/>
            <a:endCxn id="75" idx="0"/>
          </p:cNvCxnSpPr>
          <p:nvPr/>
        </p:nvCxnSpPr>
        <p:spPr>
          <a:xfrm>
            <a:off x="3807199" y="1770608"/>
            <a:ext cx="1447668" cy="783398"/>
          </a:xfrm>
          <a:prstGeom prst="bentConnector2">
            <a:avLst/>
          </a:prstGeom>
          <a:ln w="28575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or: Elbow 86">
            <a:extLst>
              <a:ext uri="{FF2B5EF4-FFF2-40B4-BE49-F238E27FC236}">
                <a16:creationId xmlns:a16="http://schemas.microsoft.com/office/drawing/2014/main" id="{F51FBE38-E73F-4F37-A973-BBEE7123A202}"/>
              </a:ext>
            </a:extLst>
          </p:cNvPr>
          <p:cNvCxnSpPr>
            <a:cxnSpLocks/>
            <a:endCxn id="74" idx="0"/>
          </p:cNvCxnSpPr>
          <p:nvPr/>
        </p:nvCxnSpPr>
        <p:spPr>
          <a:xfrm>
            <a:off x="4131402" y="977541"/>
            <a:ext cx="1995600" cy="811886"/>
          </a:xfrm>
          <a:prstGeom prst="bentConnector2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Google Shape;12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29430" y="3715359"/>
            <a:ext cx="411769" cy="404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2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0000" y="4138969"/>
            <a:ext cx="479171" cy="59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826" y="3941171"/>
            <a:ext cx="527568" cy="527568"/>
          </a:xfrm>
          <a:prstGeom prst="rect">
            <a:avLst/>
          </a:prstGeom>
        </p:spPr>
      </p:pic>
      <p:sp>
        <p:nvSpPr>
          <p:cNvPr id="18" name="Google Shape;92;p14"/>
          <p:cNvSpPr txBox="1"/>
          <p:nvPr/>
        </p:nvSpPr>
        <p:spPr>
          <a:xfrm rot="16200000">
            <a:off x="-927903" y="2183420"/>
            <a:ext cx="4513966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 algn="ctr">
              <a:buSzPts val="2200"/>
            </a:pPr>
            <a:r>
              <a:rPr lang="es-ES" sz="28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NUESTRAS PRIORIDADES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6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redondeado 20"/>
          <p:cNvSpPr/>
          <p:nvPr/>
        </p:nvSpPr>
        <p:spPr>
          <a:xfrm>
            <a:off x="1335337" y="3222149"/>
            <a:ext cx="2061340" cy="28580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 cmpd="sng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>
                <a:solidFill>
                  <a:schemeClr val="bg1"/>
                </a:solidFill>
                <a:latin typeface="Exo 2 SemiBold" panose="020B0604020202020204" charset="0"/>
                <a:cs typeface="Exo 2 SemiBold" panose="020B0604020202020204" charset="0"/>
              </a:rPr>
              <a:t>Gestión de Activos (1.X.X)</a:t>
            </a:r>
          </a:p>
        </p:txBody>
      </p:sp>
      <p:sp>
        <p:nvSpPr>
          <p:cNvPr id="94" name="Google Shape;94;p14"/>
          <p:cNvSpPr txBox="1"/>
          <p:nvPr/>
        </p:nvSpPr>
        <p:spPr>
          <a:xfrm>
            <a:off x="7072874" y="4623650"/>
            <a:ext cx="19497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8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ACTUACIONES FRENTE AL </a:t>
            </a:r>
            <a:r>
              <a:rPr lang="en-US" sz="800" b="1" i="0" u="none" strike="noStrike" cap="none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COVID - 19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Forma libre 17"/>
          <p:cNvSpPr/>
          <p:nvPr/>
        </p:nvSpPr>
        <p:spPr>
          <a:xfrm rot="18997683">
            <a:off x="1435557" y="1284075"/>
            <a:ext cx="6166352" cy="6097953"/>
          </a:xfrm>
          <a:custGeom>
            <a:avLst/>
            <a:gdLst>
              <a:gd name="connsiteX0" fmla="*/ 5709972 w 6166352"/>
              <a:gd name="connsiteY0" fmla="*/ 449063 h 6069145"/>
              <a:gd name="connsiteX1" fmla="*/ 6159035 w 6166352"/>
              <a:gd name="connsiteY1" fmla="*/ 1533197 h 6069145"/>
              <a:gd name="connsiteX2" fmla="*/ 4782598 w 6166352"/>
              <a:gd name="connsiteY2" fmla="*/ 3058478 h 6069145"/>
              <a:gd name="connsiteX3" fmla="*/ 4641695 w 6166352"/>
              <a:gd name="connsiteY3" fmla="*/ 3065594 h 6069145"/>
              <a:gd name="connsiteX4" fmla="*/ 4642187 w 6166352"/>
              <a:gd name="connsiteY4" fmla="*/ 3070254 h 6069145"/>
              <a:gd name="connsiteX5" fmla="*/ 4609039 w 6166352"/>
              <a:gd name="connsiteY5" fmla="*/ 3066139 h 6069145"/>
              <a:gd name="connsiteX6" fmla="*/ 4132803 w 6166352"/>
              <a:gd name="connsiteY6" fmla="*/ 3261172 h 6069145"/>
              <a:gd name="connsiteX7" fmla="*/ 4078899 w 6166352"/>
              <a:gd name="connsiteY7" fmla="*/ 4041780 h 6069145"/>
              <a:gd name="connsiteX8" fmla="*/ 4102216 w 6166352"/>
              <a:gd name="connsiteY8" fmla="*/ 4068513 h 6069145"/>
              <a:gd name="connsiteX9" fmla="*/ 4101811 w 6166352"/>
              <a:gd name="connsiteY9" fmla="*/ 4068945 h 6069145"/>
              <a:gd name="connsiteX10" fmla="*/ 6166352 w 6166352"/>
              <a:gd name="connsiteY10" fmla="*/ 6004420 h 6069145"/>
              <a:gd name="connsiteX11" fmla="*/ 6105672 w 6166352"/>
              <a:gd name="connsiteY11" fmla="*/ 6069145 h 6069145"/>
              <a:gd name="connsiteX12" fmla="*/ 4041132 w 6166352"/>
              <a:gd name="connsiteY12" fmla="*/ 4133671 h 6069145"/>
              <a:gd name="connsiteX13" fmla="*/ 4006048 w 6166352"/>
              <a:gd name="connsiteY13" fmla="*/ 4093436 h 6069145"/>
              <a:gd name="connsiteX14" fmla="*/ 4068299 w 6166352"/>
              <a:gd name="connsiteY14" fmla="*/ 3200701 h 6069145"/>
              <a:gd name="connsiteX15" fmla="*/ 4613021 w 6166352"/>
              <a:gd name="connsiteY15" fmla="*/ 2977289 h 6069145"/>
              <a:gd name="connsiteX16" fmla="*/ 4625837 w 6166352"/>
              <a:gd name="connsiteY16" fmla="*/ 2978871 h 6069145"/>
              <a:gd name="connsiteX17" fmla="*/ 4625837 w 6166352"/>
              <a:gd name="connsiteY17" fmla="*/ 2978480 h 6069145"/>
              <a:gd name="connsiteX18" fmla="*/ 6071120 w 6166352"/>
              <a:gd name="connsiteY18" fmla="*/ 1533197 h 6069145"/>
              <a:gd name="connsiteX19" fmla="*/ 4625837 w 6166352"/>
              <a:gd name="connsiteY19" fmla="*/ 87914 h 6069145"/>
              <a:gd name="connsiteX20" fmla="*/ 3188016 w 6166352"/>
              <a:gd name="connsiteY20" fmla="*/ 1385425 h 6069145"/>
              <a:gd name="connsiteX21" fmla="*/ 3181631 w 6166352"/>
              <a:gd name="connsiteY21" fmla="*/ 1511872 h 6069145"/>
              <a:gd name="connsiteX22" fmla="*/ 3181516 w 6166352"/>
              <a:gd name="connsiteY22" fmla="*/ 1639773 h 6069145"/>
              <a:gd name="connsiteX23" fmla="*/ 2993818 w 6166352"/>
              <a:gd name="connsiteY23" fmla="*/ 2049324 h 6069145"/>
              <a:gd name="connsiteX24" fmla="*/ 2106953 w 6166352"/>
              <a:gd name="connsiteY24" fmla="*/ 2168997 h 6069145"/>
              <a:gd name="connsiteX25" fmla="*/ 2064540 w 6166352"/>
              <a:gd name="connsiteY25" fmla="*/ 2136580 h 6069145"/>
              <a:gd name="connsiteX26" fmla="*/ 0 w 6166352"/>
              <a:gd name="connsiteY26" fmla="*/ 201105 h 6069145"/>
              <a:gd name="connsiteX27" fmla="*/ 60679 w 6166352"/>
              <a:gd name="connsiteY27" fmla="*/ 136379 h 6069145"/>
              <a:gd name="connsiteX28" fmla="*/ 2125220 w 6166352"/>
              <a:gd name="connsiteY28" fmla="*/ 2071854 h 6069145"/>
              <a:gd name="connsiteX29" fmla="*/ 2125625 w 6166352"/>
              <a:gd name="connsiteY29" fmla="*/ 2071422 h 6069145"/>
              <a:gd name="connsiteX30" fmla="*/ 2153805 w 6166352"/>
              <a:gd name="connsiteY30" fmla="*/ 2092968 h 6069145"/>
              <a:gd name="connsiteX31" fmla="*/ 2929314 w 6166352"/>
              <a:gd name="connsiteY31" fmla="*/ 1988853 h 6069145"/>
              <a:gd name="connsiteX32" fmla="*/ 3093214 w 6166352"/>
              <a:gd name="connsiteY32" fmla="*/ 1630836 h 6069145"/>
              <a:gd name="connsiteX33" fmla="*/ 3093234 w 6166352"/>
              <a:gd name="connsiteY33" fmla="*/ 1533196 h 6069145"/>
              <a:gd name="connsiteX34" fmla="*/ 3092641 w 6166352"/>
              <a:gd name="connsiteY34" fmla="*/ 1533196 h 6069145"/>
              <a:gd name="connsiteX35" fmla="*/ 3093237 w 6166352"/>
              <a:gd name="connsiteY35" fmla="*/ 1521403 h 6069145"/>
              <a:gd name="connsiteX36" fmla="*/ 3093241 w 6166352"/>
              <a:gd name="connsiteY36" fmla="*/ 1501035 h 6069145"/>
              <a:gd name="connsiteX37" fmla="*/ 3086998 w 6166352"/>
              <a:gd name="connsiteY37" fmla="*/ 1468221 h 6069145"/>
              <a:gd name="connsiteX38" fmla="*/ 3095904 w 6166352"/>
              <a:gd name="connsiteY38" fmla="*/ 1468583 h 6069145"/>
              <a:gd name="connsiteX39" fmla="*/ 3100557 w 6166352"/>
              <a:gd name="connsiteY39" fmla="*/ 1376437 h 6069145"/>
              <a:gd name="connsiteX40" fmla="*/ 4625838 w 6166352"/>
              <a:gd name="connsiteY40" fmla="*/ 0 h 6069145"/>
              <a:gd name="connsiteX41" fmla="*/ 5709972 w 6166352"/>
              <a:gd name="connsiteY41" fmla="*/ 449063 h 606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166352" h="6069145">
                <a:moveTo>
                  <a:pt x="5709972" y="449063"/>
                </a:moveTo>
                <a:cubicBezTo>
                  <a:pt x="5987426" y="726518"/>
                  <a:pt x="6159035" y="1109817"/>
                  <a:pt x="6159035" y="1533197"/>
                </a:cubicBezTo>
                <a:cubicBezTo>
                  <a:pt x="6159035" y="2327036"/>
                  <a:pt x="5555722" y="2979963"/>
                  <a:pt x="4782598" y="3058478"/>
                </a:cubicBezTo>
                <a:lnTo>
                  <a:pt x="4641695" y="3065594"/>
                </a:lnTo>
                <a:lnTo>
                  <a:pt x="4642187" y="3070254"/>
                </a:lnTo>
                <a:lnTo>
                  <a:pt x="4609039" y="3066139"/>
                </a:lnTo>
                <a:cubicBezTo>
                  <a:pt x="4435772" y="3059261"/>
                  <a:pt x="4260655" y="3124795"/>
                  <a:pt x="4132803" y="3261172"/>
                </a:cubicBezTo>
                <a:cubicBezTo>
                  <a:pt x="3928241" y="3479376"/>
                  <a:pt x="3912462" y="3806640"/>
                  <a:pt x="4078899" y="4041780"/>
                </a:cubicBezTo>
                <a:lnTo>
                  <a:pt x="4102216" y="4068513"/>
                </a:lnTo>
                <a:lnTo>
                  <a:pt x="4101811" y="4068945"/>
                </a:lnTo>
                <a:lnTo>
                  <a:pt x="6166352" y="6004420"/>
                </a:lnTo>
                <a:lnTo>
                  <a:pt x="6105672" y="6069145"/>
                </a:lnTo>
                <a:lnTo>
                  <a:pt x="4041132" y="4133671"/>
                </a:lnTo>
                <a:lnTo>
                  <a:pt x="4006048" y="4093436"/>
                </a:lnTo>
                <a:cubicBezTo>
                  <a:pt x="3815913" y="3824662"/>
                  <a:pt x="3834213" y="3450396"/>
                  <a:pt x="4068299" y="3200701"/>
                </a:cubicBezTo>
                <a:cubicBezTo>
                  <a:pt x="4214602" y="3044642"/>
                  <a:pt x="4414899" y="2969561"/>
                  <a:pt x="4613021" y="2977289"/>
                </a:cubicBezTo>
                <a:lnTo>
                  <a:pt x="4625837" y="2978871"/>
                </a:lnTo>
                <a:lnTo>
                  <a:pt x="4625837" y="2978480"/>
                </a:lnTo>
                <a:cubicBezTo>
                  <a:pt x="5424045" y="2978480"/>
                  <a:pt x="6071120" y="2331405"/>
                  <a:pt x="6071120" y="1533197"/>
                </a:cubicBezTo>
                <a:cubicBezTo>
                  <a:pt x="6071120" y="734989"/>
                  <a:pt x="5424045" y="87914"/>
                  <a:pt x="4625837" y="87914"/>
                </a:cubicBezTo>
                <a:cubicBezTo>
                  <a:pt x="3877517" y="87914"/>
                  <a:pt x="3262029" y="656632"/>
                  <a:pt x="3188016" y="1385425"/>
                </a:cubicBezTo>
                <a:lnTo>
                  <a:pt x="3181631" y="1511872"/>
                </a:lnTo>
                <a:lnTo>
                  <a:pt x="3181516" y="1639773"/>
                </a:lnTo>
                <a:cubicBezTo>
                  <a:pt x="3165859" y="1787864"/>
                  <a:pt x="3103545" y="1932280"/>
                  <a:pt x="2993818" y="2049324"/>
                </a:cubicBezTo>
                <a:cubicBezTo>
                  <a:pt x="2759732" y="2299020"/>
                  <a:pt x="2387425" y="2341409"/>
                  <a:pt x="2106953" y="2168997"/>
                </a:cubicBezTo>
                <a:lnTo>
                  <a:pt x="2064540" y="2136580"/>
                </a:lnTo>
                <a:lnTo>
                  <a:pt x="0" y="201105"/>
                </a:lnTo>
                <a:lnTo>
                  <a:pt x="60679" y="136379"/>
                </a:lnTo>
                <a:lnTo>
                  <a:pt x="2125220" y="2071854"/>
                </a:lnTo>
                <a:lnTo>
                  <a:pt x="2125625" y="2071422"/>
                </a:lnTo>
                <a:lnTo>
                  <a:pt x="2153805" y="2092968"/>
                </a:lnTo>
                <a:cubicBezTo>
                  <a:pt x="2399186" y="2243900"/>
                  <a:pt x="2724752" y="2207056"/>
                  <a:pt x="2929314" y="1988853"/>
                </a:cubicBezTo>
                <a:cubicBezTo>
                  <a:pt x="3025203" y="1886570"/>
                  <a:pt x="3079610" y="1760324"/>
                  <a:pt x="3093214" y="1630836"/>
                </a:cubicBezTo>
                <a:lnTo>
                  <a:pt x="3093234" y="1533196"/>
                </a:lnTo>
                <a:lnTo>
                  <a:pt x="3092641" y="1533196"/>
                </a:lnTo>
                <a:lnTo>
                  <a:pt x="3093237" y="1521403"/>
                </a:lnTo>
                <a:lnTo>
                  <a:pt x="3093241" y="1501035"/>
                </a:lnTo>
                <a:lnTo>
                  <a:pt x="3086998" y="1468221"/>
                </a:lnTo>
                <a:lnTo>
                  <a:pt x="3095904" y="1468583"/>
                </a:lnTo>
                <a:lnTo>
                  <a:pt x="3100557" y="1376437"/>
                </a:lnTo>
                <a:cubicBezTo>
                  <a:pt x="3179072" y="603313"/>
                  <a:pt x="3832000" y="0"/>
                  <a:pt x="4625838" y="0"/>
                </a:cubicBezTo>
                <a:cubicBezTo>
                  <a:pt x="5049218" y="0"/>
                  <a:pt x="5432517" y="171609"/>
                  <a:pt x="5709972" y="44906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3338347" y="856590"/>
            <a:ext cx="2554013" cy="2554013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2000">
                <a:schemeClr val="accent3">
                  <a:lumMod val="45000"/>
                  <a:lumOff val="55000"/>
                  <a:alpha val="32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CuadroTexto 18"/>
          <p:cNvSpPr txBox="1"/>
          <p:nvPr/>
        </p:nvSpPr>
        <p:spPr>
          <a:xfrm>
            <a:off x="3610305" y="1755226"/>
            <a:ext cx="2002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>
                <a:solidFill>
                  <a:srgbClr val="006EB4"/>
                </a:solidFill>
                <a:latin typeface="Exo 2 SemiBold"/>
                <a:ea typeface="+mn-ea"/>
                <a:cs typeface="Exo 2 SemiBold"/>
              </a:rPr>
              <a:t>Gestión de Riesgos</a:t>
            </a:r>
          </a:p>
        </p:txBody>
      </p:sp>
      <p:sp>
        <p:nvSpPr>
          <p:cNvPr id="20" name="Elipse 19"/>
          <p:cNvSpPr/>
          <p:nvPr/>
        </p:nvSpPr>
        <p:spPr>
          <a:xfrm>
            <a:off x="3455007" y="3135035"/>
            <a:ext cx="216000" cy="216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96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Elipse 21"/>
          <p:cNvSpPr/>
          <p:nvPr/>
        </p:nvSpPr>
        <p:spPr>
          <a:xfrm>
            <a:off x="3058513" y="2376767"/>
            <a:ext cx="216000" cy="216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96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Elipse 22"/>
          <p:cNvSpPr/>
          <p:nvPr/>
        </p:nvSpPr>
        <p:spPr>
          <a:xfrm>
            <a:off x="3094368" y="1569352"/>
            <a:ext cx="216000" cy="216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96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Elipse 23"/>
          <p:cNvSpPr/>
          <p:nvPr/>
        </p:nvSpPr>
        <p:spPr>
          <a:xfrm>
            <a:off x="3682827" y="822846"/>
            <a:ext cx="216000" cy="216000"/>
          </a:xfrm>
          <a:prstGeom prst="ellipse">
            <a:avLst/>
          </a:prstGeom>
          <a:gradFill flip="none" rotWithShape="1">
            <a:gsLst>
              <a:gs pos="100000">
                <a:srgbClr val="92D050">
                  <a:shade val="30000"/>
                  <a:satMod val="115000"/>
                </a:srgbClr>
              </a:gs>
              <a:gs pos="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Elipse 24"/>
          <p:cNvSpPr/>
          <p:nvPr/>
        </p:nvSpPr>
        <p:spPr>
          <a:xfrm>
            <a:off x="4679593" y="606846"/>
            <a:ext cx="216000" cy="216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96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Elipse 25"/>
          <p:cNvSpPr/>
          <p:nvPr/>
        </p:nvSpPr>
        <p:spPr>
          <a:xfrm>
            <a:off x="5476321" y="930846"/>
            <a:ext cx="216000" cy="216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96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Elipse 26"/>
          <p:cNvSpPr/>
          <p:nvPr/>
        </p:nvSpPr>
        <p:spPr>
          <a:xfrm>
            <a:off x="5908513" y="1560544"/>
            <a:ext cx="216000" cy="216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96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Elipse 27"/>
          <p:cNvSpPr/>
          <p:nvPr/>
        </p:nvSpPr>
        <p:spPr>
          <a:xfrm>
            <a:off x="5942682" y="2484767"/>
            <a:ext cx="216000" cy="216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96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9" name="Elipse 28"/>
          <p:cNvSpPr/>
          <p:nvPr/>
        </p:nvSpPr>
        <p:spPr>
          <a:xfrm>
            <a:off x="5576437" y="3142918"/>
            <a:ext cx="216000" cy="216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96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1" name="Rectángulo redondeado 30"/>
          <p:cNvSpPr/>
          <p:nvPr/>
        </p:nvSpPr>
        <p:spPr>
          <a:xfrm>
            <a:off x="804042" y="2301180"/>
            <a:ext cx="2118492" cy="41447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 cmpd="sng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>
                <a:solidFill>
                  <a:schemeClr val="bg1"/>
                </a:solidFill>
                <a:latin typeface="Exo 2 SemiBold" panose="020B0604020202020204" charset="0"/>
                <a:cs typeface="Exo 2 SemiBold" panose="020B0604020202020204" charset="0"/>
              </a:rPr>
              <a:t>Cumplimiento de la Normativa (2.X.X)</a:t>
            </a:r>
          </a:p>
        </p:txBody>
      </p:sp>
      <p:sp>
        <p:nvSpPr>
          <p:cNvPr id="32" name="Rectángulo redondeado 31"/>
          <p:cNvSpPr/>
          <p:nvPr/>
        </p:nvSpPr>
        <p:spPr>
          <a:xfrm>
            <a:off x="982706" y="1358640"/>
            <a:ext cx="2061340" cy="44486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 cmpd="sng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>
                <a:solidFill>
                  <a:schemeClr val="bg1"/>
                </a:solidFill>
                <a:latin typeface="Exo 2 SemiBold" panose="020B0604020202020204" charset="0"/>
                <a:cs typeface="Exo 2 SemiBold" panose="020B0604020202020204" charset="0"/>
              </a:rPr>
              <a:t>Gestión (Dirección General)  (3.X.X)</a:t>
            </a:r>
          </a:p>
        </p:txBody>
      </p:sp>
      <p:sp>
        <p:nvSpPr>
          <p:cNvPr id="33" name="Rectángulo redondeado 32"/>
          <p:cNvSpPr/>
          <p:nvPr/>
        </p:nvSpPr>
        <p:spPr>
          <a:xfrm>
            <a:off x="1548965" y="487777"/>
            <a:ext cx="2061340" cy="444867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>
                <a:solidFill>
                  <a:schemeClr val="accent1">
                    <a:lumMod val="75000"/>
                  </a:schemeClr>
                </a:solidFill>
                <a:latin typeface="Exo 2 SemiBold" panose="020B0604020202020204" charset="0"/>
                <a:cs typeface="Exo 2 SemiBold" panose="020B0604020202020204" charset="0"/>
              </a:rPr>
              <a:t>Riesgo a las personas  (4.X.X)</a:t>
            </a:r>
          </a:p>
        </p:txBody>
      </p:sp>
      <p:sp>
        <p:nvSpPr>
          <p:cNvPr id="34" name="Rectángulo redondeado 33"/>
          <p:cNvSpPr/>
          <p:nvPr/>
        </p:nvSpPr>
        <p:spPr>
          <a:xfrm>
            <a:off x="3898827" y="248210"/>
            <a:ext cx="2061340" cy="28580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 cmpd="sng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>
                <a:solidFill>
                  <a:schemeClr val="bg1"/>
                </a:solidFill>
                <a:latin typeface="Exo 2 SemiBold" panose="020B0604020202020204" charset="0"/>
                <a:cs typeface="Exo 2 SemiBold" panose="020B0604020202020204" charset="0"/>
              </a:rPr>
              <a:t>Medio Ambiente (5.X.X</a:t>
            </a:r>
            <a:r>
              <a:rPr lang="es-AR" sz="1200" dirty="0">
                <a:solidFill>
                  <a:schemeClr val="bg1"/>
                </a:solidFill>
                <a:latin typeface="Exo 2 SemiBold" panose="020B0604020202020204" charset="0"/>
                <a:cs typeface="Exo 2 SemiBold" panose="020B0604020202020204" charset="0"/>
              </a:rPr>
              <a:t>)</a:t>
            </a:r>
          </a:p>
        </p:txBody>
      </p:sp>
      <p:sp>
        <p:nvSpPr>
          <p:cNvPr id="35" name="Rectángulo redondeado 34"/>
          <p:cNvSpPr/>
          <p:nvPr/>
        </p:nvSpPr>
        <p:spPr>
          <a:xfrm>
            <a:off x="5792437" y="777719"/>
            <a:ext cx="2061340" cy="28580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 cmpd="sng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>
                <a:solidFill>
                  <a:schemeClr val="bg1"/>
                </a:solidFill>
                <a:latin typeface="Exo 2 SemiBold" panose="020B0604020202020204" charset="0"/>
                <a:cs typeface="Exo 2 SemiBold" panose="020B0604020202020204" charset="0"/>
              </a:rPr>
              <a:t>Gestión del Cambio (6.X.X</a:t>
            </a:r>
            <a:r>
              <a:rPr lang="es-AR" sz="1200" dirty="0">
                <a:solidFill>
                  <a:schemeClr val="bg1"/>
                </a:solidFill>
                <a:latin typeface="Exo 2 SemiBold" panose="020B0604020202020204" charset="0"/>
                <a:cs typeface="Exo 2 SemiBold" panose="020B0604020202020204" charset="0"/>
              </a:rPr>
              <a:t>)</a:t>
            </a:r>
          </a:p>
        </p:txBody>
      </p:sp>
      <p:sp>
        <p:nvSpPr>
          <p:cNvPr id="36" name="Rectángulo redondeado 35"/>
          <p:cNvSpPr/>
          <p:nvPr/>
        </p:nvSpPr>
        <p:spPr>
          <a:xfrm>
            <a:off x="6198272" y="1499543"/>
            <a:ext cx="2061340" cy="28580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 cmpd="sng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>
                <a:solidFill>
                  <a:schemeClr val="bg1"/>
                </a:solidFill>
                <a:latin typeface="Exo 2 SemiBold" panose="020B0604020202020204" charset="0"/>
                <a:cs typeface="Exo 2 SemiBold" panose="020B0604020202020204" charset="0"/>
              </a:rPr>
              <a:t>Financiero (7.X.X</a:t>
            </a:r>
            <a:r>
              <a:rPr lang="es-AR" sz="1200" dirty="0">
                <a:solidFill>
                  <a:schemeClr val="bg1"/>
                </a:solidFill>
                <a:latin typeface="Exo 2 SemiBold" panose="020B0604020202020204" charset="0"/>
                <a:cs typeface="Exo 2 SemiBold" panose="020B0604020202020204" charset="0"/>
              </a:rPr>
              <a:t>)</a:t>
            </a:r>
          </a:p>
        </p:txBody>
      </p:sp>
      <p:sp>
        <p:nvSpPr>
          <p:cNvPr id="37" name="Rectángulo redondeado 36"/>
          <p:cNvSpPr/>
          <p:nvPr/>
        </p:nvSpPr>
        <p:spPr>
          <a:xfrm>
            <a:off x="6230456" y="2443318"/>
            <a:ext cx="2409048" cy="25744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 cmpd="sng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>
                <a:solidFill>
                  <a:schemeClr val="bg1"/>
                </a:solidFill>
                <a:latin typeface="Exo 2 SemiBold" panose="020B0604020202020204" charset="0"/>
                <a:cs typeface="Exo 2 SemiBold" panose="020B0604020202020204" charset="0"/>
              </a:rPr>
              <a:t>Productos / Servicio (8.X.X</a:t>
            </a:r>
            <a:r>
              <a:rPr lang="es-AR" sz="1200" dirty="0">
                <a:solidFill>
                  <a:schemeClr val="bg1"/>
                </a:solidFill>
                <a:latin typeface="Exo 2 SemiBold" panose="020B0604020202020204" charset="0"/>
                <a:cs typeface="Exo 2 SemiBold" panose="020B0604020202020204" charset="0"/>
              </a:rPr>
              <a:t>)</a:t>
            </a:r>
          </a:p>
        </p:txBody>
      </p:sp>
      <p:sp>
        <p:nvSpPr>
          <p:cNvPr id="38" name="Rectángulo redondeado 37"/>
          <p:cNvSpPr/>
          <p:nvPr/>
        </p:nvSpPr>
        <p:spPr>
          <a:xfrm>
            <a:off x="5865657" y="3123181"/>
            <a:ext cx="2061340" cy="28580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 cmpd="sng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>
                <a:solidFill>
                  <a:schemeClr val="bg1"/>
                </a:solidFill>
                <a:latin typeface="Exo 2 SemiBold" panose="020B0604020202020204" charset="0"/>
                <a:cs typeface="Exo 2 SemiBold" panose="020B0604020202020204" charset="0"/>
              </a:rPr>
              <a:t>Tecnología (9.X.X</a:t>
            </a:r>
            <a:r>
              <a:rPr lang="es-AR" sz="1200" dirty="0">
                <a:solidFill>
                  <a:schemeClr val="bg1"/>
                </a:solidFill>
                <a:latin typeface="Exo 2 SemiBold" panose="020B0604020202020204" charset="0"/>
                <a:cs typeface="Exo 2 SemiBold" panose="020B0604020202020204" charset="0"/>
              </a:rPr>
              <a:t>)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/>
        </p:nvSpPr>
        <p:spPr>
          <a:xfrm>
            <a:off x="7072874" y="4623650"/>
            <a:ext cx="19497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8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ACTUACIONES FRENTE AL </a:t>
            </a:r>
            <a:r>
              <a:rPr lang="en-US" sz="800" b="1" i="0" u="none" strike="noStrike" cap="none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COVID - 19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889" y="260131"/>
            <a:ext cx="3757655" cy="4248945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3" name="Llamada con línea 1 2"/>
          <p:cNvSpPr/>
          <p:nvPr/>
        </p:nvSpPr>
        <p:spPr>
          <a:xfrm>
            <a:off x="3925613" y="3090043"/>
            <a:ext cx="283779" cy="118241"/>
          </a:xfrm>
          <a:prstGeom prst="borderCallout1">
            <a:avLst>
              <a:gd name="adj1" fmla="val 52083"/>
              <a:gd name="adj2" fmla="val 108334"/>
              <a:gd name="adj3" fmla="val -494170"/>
              <a:gd name="adj4" fmla="val 517223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Google Shape;92;p14"/>
          <p:cNvSpPr txBox="1"/>
          <p:nvPr/>
        </p:nvSpPr>
        <p:spPr>
          <a:xfrm>
            <a:off x="5354433" y="1922194"/>
            <a:ext cx="3436882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>
              <a:buSzPts val="2200"/>
            </a:pPr>
            <a:r>
              <a:rPr lang="es-ES" sz="2000" b="1" dirty="0" smtClean="0">
                <a:solidFill>
                  <a:srgbClr val="006EB4"/>
                </a:solidFill>
                <a:latin typeface="Exo 2 SemiBold"/>
                <a:cs typeface="Exo 2 SemiBold"/>
                <a:sym typeface="Exo 2 SemiBold"/>
              </a:rPr>
              <a:t>Riesgo a las personas </a:t>
            </a:r>
            <a:r>
              <a:rPr lang="es-ES" sz="2000" b="1" i="1" dirty="0" smtClean="0">
                <a:solidFill>
                  <a:srgbClr val="006EB4"/>
                </a:solidFill>
                <a:latin typeface="Exo 2 SemiBold"/>
                <a:cs typeface="Exo 2 SemiBold"/>
                <a:sym typeface="Exo 2 SemiBold"/>
              </a:rPr>
              <a:t>“Enfermedad epidémica o pandémica” </a:t>
            </a:r>
            <a:r>
              <a:rPr lang="es-ES" sz="2000" b="1" dirty="0" smtClean="0">
                <a:solidFill>
                  <a:srgbClr val="006EB4"/>
                </a:solidFill>
                <a:latin typeface="Exo 2 SemiBold"/>
                <a:cs typeface="Exo 2 SemiBold"/>
                <a:sym typeface="Exo 2 SemiBold"/>
              </a:rPr>
              <a:t>incluida en la Matriz de Riesgos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3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/>
        </p:nvSpPr>
        <p:spPr>
          <a:xfrm>
            <a:off x="7072874" y="4623650"/>
            <a:ext cx="19497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8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ACTUACIONES FRENTE AL </a:t>
            </a:r>
            <a:r>
              <a:rPr lang="en-US" sz="800" b="1" i="0" u="none" strike="noStrike" cap="none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COVID - 19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92;p14"/>
          <p:cNvSpPr txBox="1"/>
          <p:nvPr/>
        </p:nvSpPr>
        <p:spPr>
          <a:xfrm>
            <a:off x="6345620" y="1557855"/>
            <a:ext cx="2546131" cy="15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>
              <a:buSzPts val="2200"/>
            </a:pPr>
            <a:r>
              <a:rPr lang="es-ES" sz="2000" b="1" dirty="0" smtClean="0">
                <a:solidFill>
                  <a:srgbClr val="006EB4"/>
                </a:solidFill>
                <a:latin typeface="Exo 2 SemiBold"/>
                <a:cs typeface="Exo 2 SemiBold"/>
                <a:sym typeface="Exo 2 SemiBold"/>
              </a:rPr>
              <a:t>Matriz de </a:t>
            </a:r>
            <a:r>
              <a:rPr lang="es-ES" sz="2000" b="1" dirty="0">
                <a:solidFill>
                  <a:srgbClr val="006EB4"/>
                </a:solidFill>
                <a:latin typeface="Exo 2 SemiBold"/>
                <a:cs typeface="Exo 2 SemiBold"/>
                <a:sym typeface="Exo 2 SemiBold"/>
              </a:rPr>
              <a:t>R</a:t>
            </a:r>
            <a:r>
              <a:rPr lang="es-ES" sz="2000" b="1" dirty="0" smtClean="0">
                <a:solidFill>
                  <a:srgbClr val="006EB4"/>
                </a:solidFill>
                <a:latin typeface="Exo 2 SemiBold"/>
                <a:cs typeface="Exo 2 SemiBold"/>
                <a:sym typeface="Exo 2 SemiBold"/>
              </a:rPr>
              <a:t>iesgo de SHT </a:t>
            </a:r>
          </a:p>
          <a:p>
            <a:pPr lvl="0">
              <a:buSzPts val="2200"/>
            </a:pPr>
            <a:r>
              <a:rPr lang="es-ES" sz="2000" b="1" i="1" u="none" strike="noStrike" cap="none" dirty="0" smtClean="0">
                <a:solidFill>
                  <a:srgbClr val="006EB4"/>
                </a:solidFill>
                <a:latin typeface="Exo 2 SemiBold"/>
                <a:ea typeface="Arial"/>
                <a:cs typeface="Exo 2 SemiBold"/>
                <a:sym typeface="Exo 2 SemiBold"/>
              </a:rPr>
              <a:t>“Riesgo biológico</a:t>
            </a:r>
            <a:r>
              <a:rPr lang="es-ES" sz="2000" b="1" dirty="0" smtClean="0">
                <a:solidFill>
                  <a:srgbClr val="006EB4"/>
                </a:solidFill>
                <a:latin typeface="Exo 2 SemiBold"/>
                <a:cs typeface="Exo 2 SemiBold"/>
                <a:sym typeface="Exo 2 SemiBold"/>
              </a:rPr>
              <a:t>”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72" y="446386"/>
            <a:ext cx="5316887" cy="3966809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5" name="Llamada con línea 1 4"/>
          <p:cNvSpPr/>
          <p:nvPr/>
        </p:nvSpPr>
        <p:spPr>
          <a:xfrm>
            <a:off x="3681249" y="3610305"/>
            <a:ext cx="378372" cy="173419"/>
          </a:xfrm>
          <a:prstGeom prst="borderCallout1">
            <a:avLst>
              <a:gd name="adj1" fmla="val 52083"/>
              <a:gd name="adj2" fmla="val 108334"/>
              <a:gd name="adj3" fmla="val -766900"/>
              <a:gd name="adj4" fmla="val 679723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2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Diagram 50"/>
          <p:cNvGraphicFramePr/>
          <p:nvPr>
            <p:extLst>
              <p:ext uri="{D42A27DB-BD31-4B8C-83A1-F6EECF244321}">
                <p14:modId xmlns:p14="http://schemas.microsoft.com/office/powerpoint/2010/main" val="3829623272"/>
              </p:ext>
            </p:extLst>
          </p:nvPr>
        </p:nvGraphicFramePr>
        <p:xfrm>
          <a:off x="311866" y="2200721"/>
          <a:ext cx="8343401" cy="2808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4" name="Google Shape;94;p14"/>
          <p:cNvSpPr txBox="1"/>
          <p:nvPr/>
        </p:nvSpPr>
        <p:spPr>
          <a:xfrm>
            <a:off x="7009812" y="4631532"/>
            <a:ext cx="19497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 algn="ctr">
              <a:buSzPts val="900"/>
            </a:pPr>
            <a:r>
              <a:rPr lang="es-ES" sz="8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ACTUACIONES FRENTE AL COVID - 19</a:t>
            </a:r>
            <a:endParaRPr lang="es-ES" sz="800" dirty="0"/>
          </a:p>
        </p:txBody>
      </p:sp>
      <p:cxnSp>
        <p:nvCxnSpPr>
          <p:cNvPr id="34" name="Straight Connector 44"/>
          <p:cNvCxnSpPr/>
          <p:nvPr/>
        </p:nvCxnSpPr>
        <p:spPr>
          <a:xfrm flipV="1">
            <a:off x="1688539" y="3158297"/>
            <a:ext cx="0" cy="36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51"/>
          <p:cNvSpPr txBox="1"/>
          <p:nvPr/>
        </p:nvSpPr>
        <p:spPr>
          <a:xfrm>
            <a:off x="1135116" y="3743825"/>
            <a:ext cx="141889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xo 2 SemiBold"/>
                <a:ea typeface="Exo 2 SemiBold"/>
                <a:cs typeface="Exo 2 SemiBold"/>
              </a:rPr>
              <a:t>13/03/2020</a:t>
            </a: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858844" y="1873303"/>
            <a:ext cx="1632385" cy="1146468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000" dirty="0">
                <a:solidFill>
                  <a:schemeClr val="bg2"/>
                </a:solidFill>
                <a:latin typeface="Exo 2 SemiBold" panose="020B0604020202020204" charset="0"/>
                <a:cs typeface="Exo 2 SemiBold" panose="020B0604020202020204" charset="0"/>
              </a:rPr>
              <a:t>Comienzo del Plan de Acción por parte de TRANSENER y </a:t>
            </a:r>
            <a:r>
              <a:rPr lang="es-ES" sz="1000" dirty="0" smtClean="0">
                <a:solidFill>
                  <a:schemeClr val="bg2"/>
                </a:solidFill>
                <a:latin typeface="Exo 2 SemiBold" panose="020B0604020202020204" charset="0"/>
                <a:cs typeface="Exo 2 SemiBold" panose="020B0604020202020204" charset="0"/>
              </a:rPr>
              <a:t>TRANSBA</a:t>
            </a:r>
            <a:r>
              <a:rPr lang="en-US" sz="1000" dirty="0" smtClean="0">
                <a:solidFill>
                  <a:schemeClr val="bg2"/>
                </a:solidFill>
                <a:latin typeface="Exo 2 SemiBold" panose="020B0604020202020204" charset="0"/>
                <a:cs typeface="Exo 2 SemiBold" panose="020B0604020202020204" charset="0"/>
              </a:rPr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000" dirty="0">
              <a:solidFill>
                <a:schemeClr val="bg2"/>
              </a:solidFill>
              <a:latin typeface="Exo 2 SemiBold" panose="020B0604020202020204" charset="0"/>
              <a:cs typeface="Exo 2 SemiBold" panose="020B060402020202020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000" dirty="0" smtClean="0">
                <a:solidFill>
                  <a:schemeClr val="bg2"/>
                </a:solidFill>
                <a:latin typeface="Exo 2 SemiBold" panose="020B0604020202020204" charset="0"/>
                <a:cs typeface="Exo 2 SemiBold" panose="020B0604020202020204" charset="0"/>
              </a:rPr>
              <a:t>Se forma el </a:t>
            </a:r>
            <a:r>
              <a:rPr lang="en-US" sz="1000" dirty="0" err="1" smtClean="0">
                <a:solidFill>
                  <a:schemeClr val="bg2"/>
                </a:solidFill>
                <a:latin typeface="Exo 2 SemiBold" panose="020B0604020202020204" charset="0"/>
                <a:cs typeface="Exo 2 SemiBold" panose="020B0604020202020204" charset="0"/>
              </a:rPr>
              <a:t>Comité</a:t>
            </a:r>
            <a:r>
              <a:rPr lang="en-US" sz="1000" dirty="0" smtClean="0">
                <a:solidFill>
                  <a:schemeClr val="bg2"/>
                </a:solidFill>
                <a:latin typeface="Exo 2 SemiBold" panose="020B0604020202020204" charset="0"/>
                <a:cs typeface="Exo 2 SemiBold" panose="020B0604020202020204" charset="0"/>
              </a:rPr>
              <a:t> de Crisis de TR y TB y se </a:t>
            </a:r>
            <a:r>
              <a:rPr lang="en-US" sz="1000" dirty="0" err="1" smtClean="0">
                <a:solidFill>
                  <a:schemeClr val="bg2"/>
                </a:solidFill>
                <a:latin typeface="Exo 2 SemiBold" panose="020B0604020202020204" charset="0"/>
                <a:cs typeface="Exo 2 SemiBold" panose="020B0604020202020204" charset="0"/>
              </a:rPr>
              <a:t>realiza</a:t>
            </a:r>
            <a:r>
              <a:rPr lang="en-US" sz="1000" dirty="0" smtClean="0">
                <a:solidFill>
                  <a:schemeClr val="bg2"/>
                </a:solidFill>
                <a:latin typeface="Exo 2 SemiBold" panose="020B0604020202020204" charset="0"/>
                <a:cs typeface="Exo 2 SemiBold" panose="020B0604020202020204" charset="0"/>
              </a:rPr>
              <a:t> la primer reunion. </a:t>
            </a:r>
            <a:endParaRPr lang="en-US" sz="1000" dirty="0">
              <a:solidFill>
                <a:schemeClr val="bg2"/>
              </a:solidFill>
              <a:latin typeface="Exo 2 SemiBold" panose="020B0604020202020204" charset="0"/>
              <a:cs typeface="Exo 2 SemiBold" panose="020B0604020202020204" charset="0"/>
            </a:endParaRPr>
          </a:p>
        </p:txBody>
      </p:sp>
      <p:sp>
        <p:nvSpPr>
          <p:cNvPr id="59" name="TextBox 51"/>
          <p:cNvSpPr txBox="1"/>
          <p:nvPr/>
        </p:nvSpPr>
        <p:spPr>
          <a:xfrm>
            <a:off x="2876028" y="3305971"/>
            <a:ext cx="149364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xo 2 SemiBold"/>
                <a:ea typeface="Exo 2 SemiBold"/>
                <a:cs typeface="Exo 2 SemiBold"/>
              </a:rPr>
              <a:t>24/03/2020</a:t>
            </a:r>
            <a:endParaRPr lang="en-US" sz="1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xo 2 SemiBold"/>
              <a:ea typeface="Exo 2 SemiBold"/>
              <a:cs typeface="Exo 2 SemiBold"/>
            </a:endParaRPr>
          </a:p>
        </p:txBody>
      </p:sp>
      <p:sp>
        <p:nvSpPr>
          <p:cNvPr id="60" name="TextBox 51"/>
          <p:cNvSpPr txBox="1"/>
          <p:nvPr/>
        </p:nvSpPr>
        <p:spPr>
          <a:xfrm>
            <a:off x="4748549" y="2828381"/>
            <a:ext cx="141889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1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xo 2 SemiBold"/>
                <a:ea typeface="Exo 2 SemiBold"/>
                <a:cs typeface="Exo 2 SemiBold"/>
              </a:rPr>
              <a:t>Marzo / Abril 2020</a:t>
            </a:r>
            <a:endParaRPr lang="es-AR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xo 2 SemiBold"/>
              <a:ea typeface="Exo 2 SemiBold"/>
              <a:cs typeface="Exo 2 SemiBold"/>
            </a:endParaRPr>
          </a:p>
        </p:txBody>
      </p:sp>
      <p:sp>
        <p:nvSpPr>
          <p:cNvPr id="61" name="TextBox 51"/>
          <p:cNvSpPr txBox="1"/>
          <p:nvPr/>
        </p:nvSpPr>
        <p:spPr>
          <a:xfrm>
            <a:off x="6546319" y="2418880"/>
            <a:ext cx="15177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xo 2 SemiBold"/>
                <a:ea typeface="Exo 2 SemiBold"/>
                <a:cs typeface="Exo 2 SemiBold"/>
              </a:rPr>
              <a:t>03/04/2020</a:t>
            </a:r>
            <a:endParaRPr lang="en-US" sz="1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xo 2 SemiBold"/>
              <a:ea typeface="Exo 2 SemiBold"/>
              <a:cs typeface="Exo 2 SemiBold"/>
            </a:endParaRPr>
          </a:p>
        </p:txBody>
      </p:sp>
      <p:cxnSp>
        <p:nvCxnSpPr>
          <p:cNvPr id="64" name="Straight Connector 44"/>
          <p:cNvCxnSpPr/>
          <p:nvPr/>
        </p:nvCxnSpPr>
        <p:spPr>
          <a:xfrm flipV="1">
            <a:off x="3504200" y="2714318"/>
            <a:ext cx="0" cy="36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ontent Placeholder 2"/>
          <p:cNvSpPr txBox="1">
            <a:spLocks/>
          </p:cNvSpPr>
          <p:nvPr/>
        </p:nvSpPr>
        <p:spPr>
          <a:xfrm>
            <a:off x="2695890" y="1373006"/>
            <a:ext cx="1632385" cy="130035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000" dirty="0">
                <a:solidFill>
                  <a:schemeClr val="bg2"/>
                </a:solidFill>
                <a:latin typeface="Exo 2 SemiBold" panose="020B0604020202020204" charset="0"/>
                <a:cs typeface="Exo 2 SemiBold" panose="020B0604020202020204" charset="0"/>
              </a:rPr>
              <a:t>Declaración de Pandemia por autoridades Nacionales</a:t>
            </a:r>
            <a:r>
              <a:rPr lang="es-ES" sz="1000" dirty="0" smtClean="0">
                <a:solidFill>
                  <a:schemeClr val="bg2"/>
                </a:solidFill>
                <a:latin typeface="Exo 2 SemiBold" panose="020B0604020202020204" charset="0"/>
                <a:cs typeface="Exo 2 SemiBold" panose="020B0604020202020204" charset="0"/>
              </a:rPr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endParaRPr lang="es-ES" sz="1000" dirty="0">
              <a:solidFill>
                <a:schemeClr val="bg2"/>
              </a:solidFill>
              <a:latin typeface="Exo 2 SemiBold" panose="020B0604020202020204" charset="0"/>
              <a:cs typeface="Exo 2 SemiBold" panose="020B060402020202020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s-ES" sz="1000" dirty="0">
                <a:solidFill>
                  <a:schemeClr val="bg2"/>
                </a:solidFill>
                <a:latin typeface="Exo 2 SemiBold" panose="020B0604020202020204" charset="0"/>
                <a:cs typeface="Exo 2 SemiBold" panose="020B0604020202020204" charset="0"/>
              </a:rPr>
              <a:t>Se </a:t>
            </a:r>
            <a:r>
              <a:rPr lang="es-ES" sz="1000" dirty="0" smtClean="0">
                <a:solidFill>
                  <a:schemeClr val="bg2"/>
                </a:solidFill>
                <a:latin typeface="Exo 2 SemiBold" panose="020B0604020202020204" charset="0"/>
                <a:cs typeface="Exo 2 SemiBold" panose="020B0604020202020204" charset="0"/>
              </a:rPr>
              <a:t>oficializa institucionalmente  </a:t>
            </a:r>
            <a:r>
              <a:rPr lang="es-ES" sz="1000" dirty="0">
                <a:solidFill>
                  <a:schemeClr val="bg2"/>
                </a:solidFill>
                <a:latin typeface="Exo 2 SemiBold" panose="020B0604020202020204" charset="0"/>
                <a:cs typeface="Exo 2 SemiBold" panose="020B0604020202020204" charset="0"/>
              </a:rPr>
              <a:t>el Comité de Crisis de TR y </a:t>
            </a:r>
            <a:r>
              <a:rPr lang="es-ES" sz="1000" dirty="0" smtClean="0">
                <a:solidFill>
                  <a:schemeClr val="bg2"/>
                </a:solidFill>
                <a:latin typeface="Exo 2 SemiBold" panose="020B0604020202020204" charset="0"/>
                <a:cs typeface="Exo 2 SemiBold" panose="020B0604020202020204" charset="0"/>
              </a:rPr>
              <a:t>TB.</a:t>
            </a:r>
            <a:endParaRPr lang="es-ES" sz="1000" dirty="0">
              <a:solidFill>
                <a:schemeClr val="bg2"/>
              </a:solidFill>
              <a:latin typeface="Exo 2 SemiBold" panose="020B0604020202020204" charset="0"/>
              <a:cs typeface="Exo 2 SemiBold" panose="020B0604020202020204" charset="0"/>
            </a:endParaRPr>
          </a:p>
        </p:txBody>
      </p:sp>
      <p:cxnSp>
        <p:nvCxnSpPr>
          <p:cNvPr id="66" name="Straight Connector 44"/>
          <p:cNvCxnSpPr/>
          <p:nvPr/>
        </p:nvCxnSpPr>
        <p:spPr>
          <a:xfrm flipV="1">
            <a:off x="5319861" y="2253219"/>
            <a:ext cx="0" cy="36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4503668" y="700984"/>
            <a:ext cx="1632385" cy="1454244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000" dirty="0">
                <a:solidFill>
                  <a:schemeClr val="bg2"/>
                </a:solidFill>
                <a:latin typeface="Exo 2 SemiBold" panose="020B0604020202020204" charset="0"/>
                <a:cs typeface="Exo 2 SemiBold" panose="020B0604020202020204" charset="0"/>
              </a:rPr>
              <a:t>Emisión de los decretos: 260/2020 “Emergencia Sanitaria”, 297/2020 Decisión Administrativa, 450/2020, 490/2020, 355/2020, 408/2020 “Aislamiento social preventivo y obligatorio”. Decretos Provinciales.</a:t>
            </a:r>
          </a:p>
        </p:txBody>
      </p:sp>
      <p:cxnSp>
        <p:nvCxnSpPr>
          <p:cNvPr id="68" name="Straight Connector 44"/>
          <p:cNvCxnSpPr/>
          <p:nvPr/>
        </p:nvCxnSpPr>
        <p:spPr>
          <a:xfrm flipV="1">
            <a:off x="7149024" y="1808235"/>
            <a:ext cx="0" cy="36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ontent Placeholder 2"/>
          <p:cNvSpPr txBox="1">
            <a:spLocks/>
          </p:cNvSpPr>
          <p:nvPr/>
        </p:nvSpPr>
        <p:spPr>
          <a:xfrm>
            <a:off x="6340714" y="853190"/>
            <a:ext cx="1632385" cy="838691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000" dirty="0">
                <a:solidFill>
                  <a:schemeClr val="bg2"/>
                </a:solidFill>
                <a:latin typeface="Exo 2 SemiBold" panose="020B0604020202020204" charset="0"/>
                <a:cs typeface="Exo 2 SemiBold" panose="020B0604020202020204" charset="0"/>
              </a:rPr>
              <a:t>Disposición SRT 6/2020 “Recomendaciones especiales para trabajos en el sector de la energía eléctrica”.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5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>
          <a:xfrm>
            <a:off x="759020" y="503297"/>
            <a:ext cx="8479572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>
              <a:buSzPts val="2200"/>
            </a:pPr>
            <a:r>
              <a:rPr lang="es-ES" sz="2000" b="1" dirty="0" smtClean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Integrantes del Comité de Crisis 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7033472" y="4600001"/>
            <a:ext cx="19497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lvl="0" algn="ctr">
              <a:buSzPts val="900"/>
            </a:pPr>
            <a:r>
              <a:rPr lang="es-ES" sz="800" b="1" dirty="0">
                <a:solidFill>
                  <a:srgbClr val="006EB4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ACTUACIONES FRENTE AL COVID - 19</a:t>
            </a:r>
            <a:endParaRPr lang="es-ES" sz="800" dirty="0"/>
          </a:p>
        </p:txBody>
      </p:sp>
      <p:grpSp>
        <p:nvGrpSpPr>
          <p:cNvPr id="3" name="Grupo 2"/>
          <p:cNvGrpSpPr/>
          <p:nvPr/>
        </p:nvGrpSpPr>
        <p:grpSpPr>
          <a:xfrm>
            <a:off x="2485064" y="1117230"/>
            <a:ext cx="3354133" cy="3185817"/>
            <a:chOff x="2485064" y="1117230"/>
            <a:chExt cx="3354133" cy="3185817"/>
          </a:xfrm>
        </p:grpSpPr>
        <p:sp>
          <p:nvSpPr>
            <p:cNvPr id="5" name="Shape">
              <a:extLst>
                <a:ext uri="{FF2B5EF4-FFF2-40B4-BE49-F238E27FC236}">
                  <a16:creationId xmlns:a16="http://schemas.microsoft.com/office/drawing/2014/main" id="{F17AC36F-13C9-4289-852F-1049B9D5614A}"/>
                </a:ext>
              </a:extLst>
            </p:cNvPr>
            <p:cNvSpPr/>
            <p:nvPr/>
          </p:nvSpPr>
          <p:spPr>
            <a:xfrm>
              <a:off x="2724102" y="1392634"/>
              <a:ext cx="2856667" cy="2695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extrusionOk="0">
                  <a:moveTo>
                    <a:pt x="12738" y="0"/>
                  </a:moveTo>
                  <a:lnTo>
                    <a:pt x="8316" y="0"/>
                  </a:lnTo>
                  <a:cubicBezTo>
                    <a:pt x="6135" y="0"/>
                    <a:pt x="4120" y="1264"/>
                    <a:pt x="3029" y="3318"/>
                  </a:cubicBezTo>
                  <a:lnTo>
                    <a:pt x="817" y="7482"/>
                  </a:lnTo>
                  <a:cubicBezTo>
                    <a:pt x="-273" y="9535"/>
                    <a:pt x="-273" y="12065"/>
                    <a:pt x="817" y="14118"/>
                  </a:cubicBezTo>
                  <a:lnTo>
                    <a:pt x="3029" y="18282"/>
                  </a:lnTo>
                  <a:cubicBezTo>
                    <a:pt x="4119" y="20336"/>
                    <a:pt x="6135" y="21600"/>
                    <a:pt x="8316" y="21600"/>
                  </a:cubicBezTo>
                  <a:lnTo>
                    <a:pt x="12738" y="21600"/>
                  </a:lnTo>
                  <a:cubicBezTo>
                    <a:pt x="14919" y="21600"/>
                    <a:pt x="16934" y="20336"/>
                    <a:pt x="18025" y="18282"/>
                  </a:cubicBezTo>
                  <a:lnTo>
                    <a:pt x="20237" y="14118"/>
                  </a:lnTo>
                  <a:cubicBezTo>
                    <a:pt x="21327" y="12065"/>
                    <a:pt x="21327" y="9535"/>
                    <a:pt x="20237" y="7482"/>
                  </a:cubicBezTo>
                  <a:lnTo>
                    <a:pt x="18025" y="3318"/>
                  </a:lnTo>
                  <a:cubicBezTo>
                    <a:pt x="16934" y="1264"/>
                    <a:pt x="14919" y="0"/>
                    <a:pt x="12738" y="0"/>
                  </a:cubicBezTo>
                  <a:close/>
                </a:path>
              </a:pathLst>
            </a:custGeom>
            <a:solidFill>
              <a:srgbClr val="EBECED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C97CBB8-3FE3-45F6-A810-C1D5710A000E}"/>
                </a:ext>
              </a:extLst>
            </p:cNvPr>
            <p:cNvSpPr/>
            <p:nvPr/>
          </p:nvSpPr>
          <p:spPr>
            <a:xfrm>
              <a:off x="4593727" y="1596595"/>
              <a:ext cx="1245470" cy="2278901"/>
            </a:xfrm>
            <a:custGeom>
              <a:avLst/>
              <a:gdLst>
                <a:gd name="connsiteX0" fmla="*/ 19070 w 20966"/>
                <a:gd name="connsiteY0" fmla="*/ 6847 h 21549"/>
                <a:gd name="connsiteX1" fmla="*/ 11729 w 20966"/>
                <a:gd name="connsiteY1" fmla="*/ 0 h 21549"/>
                <a:gd name="connsiteX2" fmla="*/ 0 w 20966"/>
                <a:gd name="connsiteY2" fmla="*/ 2162 h 21549"/>
                <a:gd name="connsiteX3" fmla="*/ 8985 w 20966"/>
                <a:gd name="connsiteY3" fmla="*/ 10761 h 21549"/>
                <a:gd name="connsiteX4" fmla="*/ 12073 w 20966"/>
                <a:gd name="connsiteY4" fmla="*/ 13718 h 21549"/>
                <a:gd name="connsiteX5" fmla="*/ 12699 w 20966"/>
                <a:gd name="connsiteY5" fmla="*/ 20926 h 21549"/>
                <a:gd name="connsiteX6" fmla="*/ 12130 w 20966"/>
                <a:gd name="connsiteY6" fmla="*/ 21549 h 21549"/>
                <a:gd name="connsiteX7" fmla="*/ 19126 w 20966"/>
                <a:gd name="connsiteY7" fmla="*/ 14678 h 21549"/>
                <a:gd name="connsiteX8" fmla="*/ 19070 w 20966"/>
                <a:gd name="connsiteY8" fmla="*/ 6847 h 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66" h="21549" extrusionOk="0">
                  <a:moveTo>
                    <a:pt x="19070" y="6847"/>
                  </a:moveTo>
                  <a:lnTo>
                    <a:pt x="11729" y="0"/>
                  </a:lnTo>
                  <a:lnTo>
                    <a:pt x="0" y="2162"/>
                  </a:lnTo>
                  <a:lnTo>
                    <a:pt x="8985" y="10761"/>
                  </a:lnTo>
                  <a:lnTo>
                    <a:pt x="12073" y="13718"/>
                  </a:lnTo>
                  <a:cubicBezTo>
                    <a:pt x="14371" y="15933"/>
                    <a:pt x="14580" y="18623"/>
                    <a:pt x="12699" y="20926"/>
                  </a:cubicBezTo>
                  <a:cubicBezTo>
                    <a:pt x="12527" y="21137"/>
                    <a:pt x="12339" y="21346"/>
                    <a:pt x="12130" y="21549"/>
                  </a:cubicBezTo>
                  <a:lnTo>
                    <a:pt x="19126" y="14678"/>
                  </a:lnTo>
                  <a:cubicBezTo>
                    <a:pt x="21600" y="12249"/>
                    <a:pt x="21578" y="9264"/>
                    <a:pt x="19070" y="6847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545F3F56-A75E-4DAC-AD03-7BFC9D4F17B1}"/>
                </a:ext>
              </a:extLst>
            </p:cNvPr>
            <p:cNvSpPr/>
            <p:nvPr/>
          </p:nvSpPr>
          <p:spPr>
            <a:xfrm>
              <a:off x="3376198" y="1172776"/>
              <a:ext cx="2342546" cy="1137690"/>
            </a:xfrm>
            <a:custGeom>
              <a:avLst/>
              <a:gdLst>
                <a:gd name="connsiteX0" fmla="*/ 17732 w 21600"/>
                <a:gd name="connsiteY0" fmla="*/ 7843 h 21594"/>
                <a:gd name="connsiteX1" fmla="*/ 11114 w 21600"/>
                <a:gd name="connsiteY1" fmla="*/ 0 h 21594"/>
                <a:gd name="connsiteX2" fmla="*/ 3307 w 21600"/>
                <a:gd name="connsiteY2" fmla="*/ 699 h 21594"/>
                <a:gd name="connsiteX3" fmla="*/ 0 w 21600"/>
                <a:gd name="connsiteY3" fmla="*/ 13772 h 21594"/>
                <a:gd name="connsiteX4" fmla="*/ 14982 w 21600"/>
                <a:gd name="connsiteY4" fmla="*/ 13751 h 21594"/>
                <a:gd name="connsiteX5" fmla="*/ 21600 w 21600"/>
                <a:gd name="connsiteY5" fmla="*/ 21594 h 21594"/>
                <a:gd name="connsiteX6" fmla="*/ 17732 w 21600"/>
                <a:gd name="connsiteY6" fmla="*/ 7843 h 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594" extrusionOk="0">
                  <a:moveTo>
                    <a:pt x="17732" y="7843"/>
                  </a:moveTo>
                  <a:cubicBezTo>
                    <a:pt x="16365" y="2983"/>
                    <a:pt x="13841" y="-6"/>
                    <a:pt x="11114" y="0"/>
                  </a:cubicBezTo>
                  <a:lnTo>
                    <a:pt x="3307" y="699"/>
                  </a:lnTo>
                  <a:lnTo>
                    <a:pt x="0" y="13772"/>
                  </a:lnTo>
                  <a:lnTo>
                    <a:pt x="14982" y="13751"/>
                  </a:lnTo>
                  <a:cubicBezTo>
                    <a:pt x="17711" y="13745"/>
                    <a:pt x="20233" y="16734"/>
                    <a:pt x="21600" y="21594"/>
                  </a:cubicBezTo>
                  <a:lnTo>
                    <a:pt x="17732" y="7843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4E9C9FD9-63E1-4268-8629-BAE9680B7827}"/>
                </a:ext>
              </a:extLst>
            </p:cNvPr>
            <p:cNvSpPr/>
            <p:nvPr/>
          </p:nvSpPr>
          <p:spPr>
            <a:xfrm>
              <a:off x="2601067" y="1175270"/>
              <a:ext cx="1976612" cy="1643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451" y="0"/>
                  </a:moveTo>
                  <a:cubicBezTo>
                    <a:pt x="9217" y="0"/>
                    <a:pt x="6230" y="2074"/>
                    <a:pt x="4613" y="5442"/>
                  </a:cubicBezTo>
                  <a:lnTo>
                    <a:pt x="0" y="15052"/>
                  </a:lnTo>
                  <a:lnTo>
                    <a:pt x="6059" y="21600"/>
                  </a:lnTo>
                  <a:lnTo>
                    <a:pt x="13761" y="5444"/>
                  </a:lnTo>
                  <a:cubicBezTo>
                    <a:pt x="15378" y="2075"/>
                    <a:pt x="18366" y="1"/>
                    <a:pt x="21600" y="1"/>
                  </a:cubicBezTo>
                  <a:lnTo>
                    <a:pt x="12451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66ACCD5A-2E7B-47F1-B44B-C6430806394B}"/>
                </a:ext>
              </a:extLst>
            </p:cNvPr>
            <p:cNvSpPr/>
            <p:nvPr/>
          </p:nvSpPr>
          <p:spPr>
            <a:xfrm>
              <a:off x="2485064" y="1599131"/>
              <a:ext cx="1342359" cy="2280806"/>
            </a:xfrm>
            <a:custGeom>
              <a:avLst/>
              <a:gdLst>
                <a:gd name="connsiteX0" fmla="*/ 1701 w 20990"/>
                <a:gd name="connsiteY0" fmla="*/ 6861 h 21600"/>
                <a:gd name="connsiteX1" fmla="*/ 1774 w 20990"/>
                <a:gd name="connsiteY1" fmla="*/ 14793 h 21600"/>
                <a:gd name="connsiteX2" fmla="*/ 8342 w 20990"/>
                <a:gd name="connsiteY2" fmla="*/ 21600 h 21600"/>
                <a:gd name="connsiteX3" fmla="*/ 20990 w 20990"/>
                <a:gd name="connsiteY3" fmla="*/ 21130 h 21600"/>
                <a:gd name="connsiteX4" fmla="*/ 8254 w 20990"/>
                <a:gd name="connsiteY4" fmla="*/ 7832 h 21600"/>
                <a:gd name="connsiteX5" fmla="*/ 8237 w 20990"/>
                <a:gd name="connsiteY5" fmla="*/ 0 h 21600"/>
                <a:gd name="connsiteX6" fmla="*/ 1701 w 20990"/>
                <a:gd name="connsiteY6" fmla="*/ 6861 h 21600"/>
                <a:gd name="connsiteX0" fmla="*/ 1728 w 21017"/>
                <a:gd name="connsiteY0" fmla="*/ 6861 h 21600"/>
                <a:gd name="connsiteX1" fmla="*/ 1745 w 21017"/>
                <a:gd name="connsiteY1" fmla="*/ 14793 h 21600"/>
                <a:gd name="connsiteX2" fmla="*/ 8369 w 21017"/>
                <a:gd name="connsiteY2" fmla="*/ 21600 h 21600"/>
                <a:gd name="connsiteX3" fmla="*/ 21017 w 21017"/>
                <a:gd name="connsiteY3" fmla="*/ 21130 h 21600"/>
                <a:gd name="connsiteX4" fmla="*/ 8281 w 21017"/>
                <a:gd name="connsiteY4" fmla="*/ 7832 h 21600"/>
                <a:gd name="connsiteX5" fmla="*/ 8264 w 21017"/>
                <a:gd name="connsiteY5" fmla="*/ 0 h 21600"/>
                <a:gd name="connsiteX6" fmla="*/ 1728 w 21017"/>
                <a:gd name="connsiteY6" fmla="*/ 6861 h 21600"/>
                <a:gd name="connsiteX0" fmla="*/ 1728 w 21017"/>
                <a:gd name="connsiteY0" fmla="*/ 6861 h 21566"/>
                <a:gd name="connsiteX1" fmla="*/ 1745 w 21017"/>
                <a:gd name="connsiteY1" fmla="*/ 14793 h 21566"/>
                <a:gd name="connsiteX2" fmla="*/ 8928 w 21017"/>
                <a:gd name="connsiteY2" fmla="*/ 21566 h 21566"/>
                <a:gd name="connsiteX3" fmla="*/ 21017 w 21017"/>
                <a:gd name="connsiteY3" fmla="*/ 21130 h 21566"/>
                <a:gd name="connsiteX4" fmla="*/ 8281 w 21017"/>
                <a:gd name="connsiteY4" fmla="*/ 7832 h 21566"/>
                <a:gd name="connsiteX5" fmla="*/ 8264 w 21017"/>
                <a:gd name="connsiteY5" fmla="*/ 0 h 21566"/>
                <a:gd name="connsiteX6" fmla="*/ 1728 w 21017"/>
                <a:gd name="connsiteY6" fmla="*/ 6861 h 2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17" h="21566" extrusionOk="0">
                  <a:moveTo>
                    <a:pt x="1728" y="6861"/>
                  </a:moveTo>
                  <a:cubicBezTo>
                    <a:pt x="-583" y="9286"/>
                    <a:pt x="-576" y="12372"/>
                    <a:pt x="1745" y="14793"/>
                  </a:cubicBezTo>
                  <a:lnTo>
                    <a:pt x="8928" y="21566"/>
                  </a:lnTo>
                  <a:lnTo>
                    <a:pt x="21017" y="21130"/>
                  </a:lnTo>
                  <a:lnTo>
                    <a:pt x="8281" y="7832"/>
                  </a:lnTo>
                  <a:cubicBezTo>
                    <a:pt x="5958" y="5411"/>
                    <a:pt x="5953" y="2425"/>
                    <a:pt x="8264" y="0"/>
                  </a:cubicBezTo>
                  <a:lnTo>
                    <a:pt x="1728" y="6861"/>
                  </a:ln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29101C44-CDFD-4979-966D-2FC11B154F7C}"/>
                </a:ext>
              </a:extLst>
            </p:cNvPr>
            <p:cNvSpPr/>
            <p:nvPr/>
          </p:nvSpPr>
          <p:spPr>
            <a:xfrm>
              <a:off x="2598841" y="3164160"/>
              <a:ext cx="2134310" cy="1138887"/>
            </a:xfrm>
            <a:custGeom>
              <a:avLst/>
              <a:gdLst>
                <a:gd name="connsiteX0" fmla="*/ 4237 w 21600"/>
                <a:gd name="connsiteY0" fmla="*/ 13747 h 21598"/>
                <a:gd name="connsiteX1" fmla="*/ 11496 w 21600"/>
                <a:gd name="connsiteY1" fmla="*/ 21598 h 21598"/>
                <a:gd name="connsiteX2" fmla="*/ 20040 w 21600"/>
                <a:gd name="connsiteY2" fmla="*/ 21287 h 21598"/>
                <a:gd name="connsiteX3" fmla="*/ 21600 w 21600"/>
                <a:gd name="connsiteY3" fmla="*/ 7766 h 21598"/>
                <a:gd name="connsiteX4" fmla="*/ 7259 w 21600"/>
                <a:gd name="connsiteY4" fmla="*/ 7851 h 21598"/>
                <a:gd name="connsiteX5" fmla="*/ 0 w 21600"/>
                <a:gd name="connsiteY5" fmla="*/ 0 h 21598"/>
                <a:gd name="connsiteX6" fmla="*/ 4237 w 21600"/>
                <a:gd name="connsiteY6" fmla="*/ 13747 h 2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598" extrusionOk="0">
                  <a:moveTo>
                    <a:pt x="4237" y="13747"/>
                  </a:moveTo>
                  <a:cubicBezTo>
                    <a:pt x="5735" y="18607"/>
                    <a:pt x="8501" y="21600"/>
                    <a:pt x="11496" y="21598"/>
                  </a:cubicBezTo>
                  <a:lnTo>
                    <a:pt x="20040" y="21287"/>
                  </a:lnTo>
                  <a:lnTo>
                    <a:pt x="21600" y="7766"/>
                  </a:lnTo>
                  <a:lnTo>
                    <a:pt x="7259" y="7851"/>
                  </a:lnTo>
                  <a:cubicBezTo>
                    <a:pt x="4264" y="7851"/>
                    <a:pt x="1498" y="4858"/>
                    <a:pt x="0" y="0"/>
                  </a:cubicBezTo>
                  <a:lnTo>
                    <a:pt x="4237" y="13747"/>
                  </a:lnTo>
                  <a:close/>
                </a:path>
              </a:pathLst>
            </a:custGeom>
            <a:solidFill>
              <a:srgbClr val="C00000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A5C2495D-76AF-4BEE-B152-C38FCB9F3879}"/>
                </a:ext>
              </a:extLst>
            </p:cNvPr>
            <p:cNvSpPr/>
            <p:nvPr/>
          </p:nvSpPr>
          <p:spPr>
            <a:xfrm>
              <a:off x="3762202" y="2732910"/>
              <a:ext cx="1668998" cy="1570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0" h="21600" extrusionOk="0">
                  <a:moveTo>
                    <a:pt x="19713" y="4301"/>
                  </a:moveTo>
                  <a:lnTo>
                    <a:pt x="17389" y="0"/>
                  </a:lnTo>
                  <a:lnTo>
                    <a:pt x="9057" y="15850"/>
                  </a:lnTo>
                  <a:cubicBezTo>
                    <a:pt x="7200" y="19386"/>
                    <a:pt x="3748" y="21578"/>
                    <a:pt x="0" y="21600"/>
                  </a:cubicBezTo>
                  <a:lnTo>
                    <a:pt x="10602" y="21539"/>
                  </a:lnTo>
                  <a:cubicBezTo>
                    <a:pt x="14350" y="21516"/>
                    <a:pt x="17802" y="19324"/>
                    <a:pt x="19659" y="15788"/>
                  </a:cubicBezTo>
                  <a:lnTo>
                    <a:pt x="20185" y="14788"/>
                  </a:lnTo>
                  <a:cubicBezTo>
                    <a:pt x="21600" y="11438"/>
                    <a:pt x="21442" y="7523"/>
                    <a:pt x="19713" y="4301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2" name="TextBox 79">
              <a:extLst>
                <a:ext uri="{FF2B5EF4-FFF2-40B4-BE49-F238E27FC236}">
                  <a16:creationId xmlns:a16="http://schemas.microsoft.com/office/drawing/2014/main" id="{1BA866C9-2C14-4D1C-A399-412E5DB83ADE}"/>
                </a:ext>
              </a:extLst>
            </p:cNvPr>
            <p:cNvSpPr txBox="1"/>
            <p:nvPr/>
          </p:nvSpPr>
          <p:spPr>
            <a:xfrm>
              <a:off x="3529037" y="2416369"/>
              <a:ext cx="1311890" cy="646331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ctr"/>
              <a:r>
                <a:rPr lang="en-US" sz="1800" b="1" noProof="1" smtClean="0">
                  <a:latin typeface="Exo 2 SemiBold" panose="020B0604020202020204" charset="0"/>
                  <a:cs typeface="Exo 2 SemiBold" panose="020B0604020202020204" charset="0"/>
                </a:rPr>
                <a:t>COMITE DE CRISIS</a:t>
              </a:r>
              <a:endParaRPr lang="en-US" sz="1800" b="1" noProof="1">
                <a:latin typeface="Exo 2 SemiBold" panose="020B0604020202020204" charset="0"/>
                <a:cs typeface="Exo 2 SemiBold" panose="020B0604020202020204" charset="0"/>
              </a:endParaRPr>
            </a:p>
          </p:txBody>
        </p:sp>
        <p:sp>
          <p:nvSpPr>
            <p:cNvPr id="14" name="TextBox 79">
              <a:extLst>
                <a:ext uri="{FF2B5EF4-FFF2-40B4-BE49-F238E27FC236}">
                  <a16:creationId xmlns:a16="http://schemas.microsoft.com/office/drawing/2014/main" id="{1BA866C9-2C14-4D1C-A399-412E5DB83ADE}"/>
                </a:ext>
              </a:extLst>
            </p:cNvPr>
            <p:cNvSpPr txBox="1"/>
            <p:nvPr/>
          </p:nvSpPr>
          <p:spPr>
            <a:xfrm>
              <a:off x="3974991" y="1339839"/>
              <a:ext cx="1311890" cy="461665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ctr"/>
              <a:r>
                <a:rPr lang="en-US" sz="1200" noProof="1" smtClean="0">
                  <a:latin typeface="Exo 2 SemiBold" panose="020B0604020202020204" charset="0"/>
                  <a:cs typeface="Exo 2 SemiBold" panose="020B0604020202020204" charset="0"/>
                </a:rPr>
                <a:t>DIRECCIÓN GENERAL</a:t>
              </a:r>
              <a:endParaRPr lang="en-US" sz="1200" noProof="1">
                <a:latin typeface="Exo 2 SemiBold" panose="020B0604020202020204" charset="0"/>
                <a:cs typeface="Exo 2 SemiBold" panose="020B0604020202020204" charset="0"/>
              </a:endParaRPr>
            </a:p>
          </p:txBody>
        </p:sp>
        <p:sp>
          <p:nvSpPr>
            <p:cNvPr id="15" name="TextBox 79">
              <a:extLst>
                <a:ext uri="{FF2B5EF4-FFF2-40B4-BE49-F238E27FC236}">
                  <a16:creationId xmlns:a16="http://schemas.microsoft.com/office/drawing/2014/main" id="{1BA866C9-2C14-4D1C-A399-412E5DB83ADE}"/>
                </a:ext>
              </a:extLst>
            </p:cNvPr>
            <p:cNvSpPr txBox="1"/>
            <p:nvPr/>
          </p:nvSpPr>
          <p:spPr>
            <a:xfrm rot="3667819">
              <a:off x="4769660" y="2296997"/>
              <a:ext cx="1311890" cy="461665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ctr"/>
              <a:r>
                <a:rPr lang="en-US" sz="1200" noProof="1" smtClean="0">
                  <a:latin typeface="Exo 2 SemiBold" panose="020B0604020202020204" charset="0"/>
                  <a:cs typeface="Exo 2 SemiBold" panose="020B0604020202020204" charset="0"/>
                </a:rPr>
                <a:t>SALUD OCUPACUONAL</a:t>
              </a:r>
              <a:endParaRPr lang="en-US" sz="1200" noProof="1">
                <a:latin typeface="Exo 2 SemiBold" panose="020B0604020202020204" charset="0"/>
                <a:cs typeface="Exo 2 SemiBold" panose="020B0604020202020204" charset="0"/>
              </a:endParaRPr>
            </a:p>
          </p:txBody>
        </p:sp>
        <p:sp>
          <p:nvSpPr>
            <p:cNvPr id="16" name="TextBox 79">
              <a:extLst>
                <a:ext uri="{FF2B5EF4-FFF2-40B4-BE49-F238E27FC236}">
                  <a16:creationId xmlns:a16="http://schemas.microsoft.com/office/drawing/2014/main" id="{1BA866C9-2C14-4D1C-A399-412E5DB83ADE}"/>
                </a:ext>
              </a:extLst>
            </p:cNvPr>
            <p:cNvSpPr txBox="1"/>
            <p:nvPr/>
          </p:nvSpPr>
          <p:spPr>
            <a:xfrm rot="17951120">
              <a:off x="2735026" y="1542342"/>
              <a:ext cx="1311890" cy="461665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ctr"/>
              <a:r>
                <a:rPr lang="en-US" sz="1200" noProof="1" smtClean="0">
                  <a:latin typeface="Exo 2 SemiBold" panose="020B0604020202020204" charset="0"/>
                  <a:cs typeface="Exo 2 SemiBold" panose="020B0604020202020204" charset="0"/>
                </a:rPr>
                <a:t>DIRECCIÓN </a:t>
              </a:r>
              <a:br>
                <a:rPr lang="en-US" sz="1200" noProof="1" smtClean="0">
                  <a:latin typeface="Exo 2 SemiBold" panose="020B0604020202020204" charset="0"/>
                  <a:cs typeface="Exo 2 SemiBold" panose="020B0604020202020204" charset="0"/>
                </a:rPr>
              </a:br>
              <a:r>
                <a:rPr lang="en-US" sz="1200" noProof="1" smtClean="0">
                  <a:latin typeface="Exo 2 SemiBold" panose="020B0604020202020204" charset="0"/>
                  <a:cs typeface="Exo 2 SemiBold" panose="020B0604020202020204" charset="0"/>
                </a:rPr>
                <a:t>RRHH</a:t>
              </a:r>
              <a:endParaRPr lang="en-US" sz="1200" noProof="1">
                <a:latin typeface="Exo 2 SemiBold" panose="020B0604020202020204" charset="0"/>
                <a:cs typeface="Exo 2 SemiBold" panose="020B0604020202020204" charset="0"/>
              </a:endParaRPr>
            </a:p>
          </p:txBody>
        </p:sp>
        <p:sp>
          <p:nvSpPr>
            <p:cNvPr id="17" name="TextBox 79">
              <a:extLst>
                <a:ext uri="{FF2B5EF4-FFF2-40B4-BE49-F238E27FC236}">
                  <a16:creationId xmlns:a16="http://schemas.microsoft.com/office/drawing/2014/main" id="{1BA866C9-2C14-4D1C-A399-412E5DB83ADE}"/>
                </a:ext>
              </a:extLst>
            </p:cNvPr>
            <p:cNvSpPr txBox="1"/>
            <p:nvPr/>
          </p:nvSpPr>
          <p:spPr>
            <a:xfrm rot="14376650">
              <a:off x="2247162" y="2755740"/>
              <a:ext cx="1311890" cy="461665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ctr"/>
              <a:r>
                <a:rPr lang="en-US" sz="1200" noProof="1" smtClean="0">
                  <a:latin typeface="Exo 2 SemiBold" panose="020B0604020202020204" charset="0"/>
                  <a:cs typeface="Exo 2 SemiBold" panose="020B0604020202020204" charset="0"/>
                </a:rPr>
                <a:t>DIRECCIÓN TÉCNICA</a:t>
              </a:r>
              <a:endParaRPr lang="en-US" sz="1200" noProof="1">
                <a:latin typeface="Exo 2 SemiBold" panose="020B0604020202020204" charset="0"/>
                <a:cs typeface="Exo 2 SemiBold" panose="020B0604020202020204" charset="0"/>
              </a:endParaRPr>
            </a:p>
          </p:txBody>
        </p:sp>
        <p:sp>
          <p:nvSpPr>
            <p:cNvPr id="18" name="TextBox 79">
              <a:extLst>
                <a:ext uri="{FF2B5EF4-FFF2-40B4-BE49-F238E27FC236}">
                  <a16:creationId xmlns:a16="http://schemas.microsoft.com/office/drawing/2014/main" id="{1BA866C9-2C14-4D1C-A399-412E5DB83ADE}"/>
                </a:ext>
              </a:extLst>
            </p:cNvPr>
            <p:cNvSpPr txBox="1"/>
            <p:nvPr/>
          </p:nvSpPr>
          <p:spPr>
            <a:xfrm rot="17951120">
              <a:off x="4332781" y="3312983"/>
              <a:ext cx="1311890" cy="646331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ctr"/>
              <a:r>
                <a:rPr lang="en-US" sz="1200" noProof="1" smtClean="0">
                  <a:latin typeface="Exo 2 SemiBold" panose="020B0604020202020204" charset="0"/>
                  <a:cs typeface="Exo 2 SemiBold" panose="020B0604020202020204" charset="0"/>
                </a:rPr>
                <a:t>GCIA. GESTIÓN INTEGRADA DE RIESGOS</a:t>
              </a:r>
              <a:endParaRPr lang="en-US" sz="1200" noProof="1">
                <a:latin typeface="Exo 2 SemiBold" panose="020B0604020202020204" charset="0"/>
                <a:cs typeface="Exo 2 SemiBold" panose="020B0604020202020204" charset="0"/>
              </a:endParaRPr>
            </a:p>
          </p:txBody>
        </p:sp>
        <p:sp>
          <p:nvSpPr>
            <p:cNvPr id="19" name="TextBox 79">
              <a:extLst>
                <a:ext uri="{FF2B5EF4-FFF2-40B4-BE49-F238E27FC236}">
                  <a16:creationId xmlns:a16="http://schemas.microsoft.com/office/drawing/2014/main" id="{1BA866C9-2C14-4D1C-A399-412E5DB83ADE}"/>
                </a:ext>
              </a:extLst>
            </p:cNvPr>
            <p:cNvSpPr txBox="1"/>
            <p:nvPr/>
          </p:nvSpPr>
          <p:spPr>
            <a:xfrm>
              <a:off x="3127742" y="3679636"/>
              <a:ext cx="1311890" cy="461665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ctr"/>
              <a:r>
                <a:rPr lang="en-US" sz="1200" noProof="1" smtClean="0">
                  <a:latin typeface="Exo 2 SemiBold" panose="020B0604020202020204" charset="0"/>
                  <a:cs typeface="Exo 2 SemiBold" panose="020B0604020202020204" charset="0"/>
                </a:rPr>
                <a:t>OTRAS DIRECCIONES</a:t>
              </a:r>
              <a:endParaRPr lang="en-US" sz="1200" noProof="1">
                <a:latin typeface="Exo 2 SemiBold" panose="020B0604020202020204" charset="0"/>
                <a:cs typeface="Exo 2 SemiBold" panose="020B0604020202020204" charset="0"/>
              </a:endParaRPr>
            </a:p>
          </p:txBody>
        </p:sp>
      </p:grp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 b="30033"/>
          <a:stretch/>
        </p:blipFill>
        <p:spPr>
          <a:xfrm>
            <a:off x="8217959" y="71809"/>
            <a:ext cx="733669" cy="5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8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gs_Lookup xmlns="843c9b0c-9a46-4ca8-ac2a-155222a5294f"/>
    <TaxCatchAll xmlns="a516f857-f725-4bc6-908c-2cadec914471">
      <Value>1385</Value>
      <Value>11</Value>
      <Value>10</Value>
      <Value>1</Value>
      <Value>21</Value>
    </TaxCatchAll>
    <Area_Lookup xmlns="843c9b0c-9a46-4ca8-ac2a-155222a5294f"/>
    <Restringido xmlns="27339639-029a-4491-9c5a-cbbfb2bfa76f">true</Restringido>
    <Descripcion_Ponencias xmlns="27339639-029a-4491-9c5a-cbbfb2bfa76f">26 p.</Descripcion_Ponencias>
    <Fecha_Ponencias xmlns="27339639-029a-4491-9c5a-cbbfb2bfa76f">2020-05-14T03:00:00+00:00</Fecha_Ponencias>
    <CantidadDescargasCIER xmlns="a516f857-f725-4bc6-908c-2cadec914471">2</CantidadDescargasCIER>
    <Cantidad_x0020_Vendidos_x0020_CIER xmlns="a516f857-f725-4bc6-908c-2cadec914471" xsi:nil="true"/>
    <Autores_x0020_empresariales_x0020_CIER xmlns="a516f857-f725-4bc6-908c-2cadec914471">TRANSENER</Autores_x0020_empresariales_x0020_CIER>
    <Evento_x0020_lugar_x0020_CIER xmlns="a516f857-f725-4bc6-908c-2cadec914471" xsi:nil="true"/>
    <CantidadVisualizacionesCIER xmlns="a516f857-f725-4bc6-908c-2cadec914471">395</CantidadVisualizacionesCIER>
    <i8a2196965de4d4c8c4f7e4b2f92ad1c xmlns="a516f857-f725-4bc6-908c-2cadec914471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COVID-19</TermName>
          <TermId xmlns="http://schemas.microsoft.com/office/infopath/2007/PartnerControls">6381b572-21ee-4de7-9599-184c46c12c1e</TermId>
        </TermInfo>
      </Terms>
    </i8a2196965de4d4c8c4f7e4b2f92ad1c>
    <Evento_x0020_numero_x0020_CIER xmlns="a516f857-f725-4bc6-908c-2cadec914471" xsi:nil="true"/>
    <g05bf14ef2b746659e0e74d8fcd8057c xmlns="a516f857-f725-4bc6-908c-2cadec914471">
      <Terms xmlns="http://schemas.microsoft.com/office/infopath/2007/PartnerControls">
        <TermInfo xmlns="http://schemas.microsoft.com/office/infopath/2007/PartnerControls">
          <TermName xmlns="http://schemas.microsoft.com/office/infopath/2007/PartnerControls">Español</TermName>
          <TermId xmlns="http://schemas.microsoft.com/office/infopath/2007/PartnerControls">196674d3-f8fc-43d8-8728-41364dc73ef9</TermId>
        </TermInfo>
      </Terms>
    </g05bf14ef2b746659e0e74d8fcd8057c>
    <Descripcion_x0020_CIER xmlns="a516f857-f725-4bc6-908c-2cadec914471">&lt;div class="ExternalClass0A34256F9A224CDC97D67F60B87A84E0"&gt;&lt;p&gt;​&lt;strong&gt;Consolani, Dario&lt;/strong&gt;&lt;/p&gt;&lt;p&gt;&lt;strong&gt;TRANSENER&lt;/strong&gt;&lt;/p&gt;&lt;p&gt;Presentación del Webinario correspondiente.&lt;/p&gt;&lt;/div&gt;</Descripcion_x0020_CIER>
    <o9a68cad074f4578b7ee83cbad64fd25 xmlns="a516f857-f725-4bc6-908c-2cadec914471">
      <Terms xmlns="http://schemas.microsoft.com/office/infopath/2007/PartnerControls">
        <TermInfo xmlns="http://schemas.microsoft.com/office/infopath/2007/PartnerControls">
          <TermName xmlns="http://schemas.microsoft.com/office/infopath/2007/PartnerControls">Eficiencia Empresarial</TermName>
          <TermId xmlns="http://schemas.microsoft.com/office/infopath/2007/PartnerControls">b60a3e9e-d137-49ba-9082-d97349481bd9</TermId>
        </TermInfo>
      </Terms>
    </o9a68cad074f4578b7ee83cbad64fd25>
    <Evento_x0020_fecha_x0020_CIER xmlns="a516f857-f725-4bc6-908c-2cadec914471" xsi:nil="true"/>
    <Evento_x0020_Link_x0020_CIER xmlns="a516f857-f725-4bc6-908c-2cadec914471">
      <Url xsi:nil="true"/>
      <Description xsi:nil="true"/>
    </Evento_x0020_Link_x0020_CIER>
    <ec299561128941688612ac6422c16d9e xmlns="a516f857-f725-4bc6-908c-2cadec914471">
      <Terms xmlns="http://schemas.microsoft.com/office/infopath/2007/PartnerControls">
        <TermInfo xmlns="http://schemas.microsoft.com/office/infopath/2007/PartnerControls">
          <TermName xmlns="http://schemas.microsoft.com/office/infopath/2007/PartnerControls">AREA CORPORATIVA</TermName>
          <TermId xmlns="http://schemas.microsoft.com/office/infopath/2007/PartnerControls">d1118ec0-3bdd-4801-9a52-9a31913e4526</TermId>
        </TermInfo>
      </Terms>
    </ec299561128941688612ac6422c16d9e>
    <Origen_x0020_editorial_x0020_CIER xmlns="a516f857-f725-4bc6-908c-2cadec914471">CIER</Origen_x0020_editorial_x0020_CIER>
    <p6fce760650a4778a1ac03a5f3401268 xmlns="a516f857-f725-4bc6-908c-2cadec914471">
      <Terms xmlns="http://schemas.microsoft.com/office/infopath/2007/PartnerControls">
        <TermInfo xmlns="http://schemas.microsoft.com/office/infopath/2007/PartnerControls">
          <TermName xmlns="http://schemas.microsoft.com/office/infopath/2007/PartnerControls">Argentina</TermName>
          <TermId xmlns="http://schemas.microsoft.com/office/infopath/2007/PartnerControls">a1f58f9c-2051-4722-a3d0-0151c895e06a</TermId>
        </TermInfo>
      </Terms>
    </p6fce760650a4778a1ac03a5f3401268>
    <g277b0d3dda74f0b84c350bdeb72b2f5 xmlns="a516f857-f725-4bc6-908c-2cadec914471">
      <Terms xmlns="http://schemas.microsoft.com/office/infopath/2007/PartnerControls"/>
    </g277b0d3dda74f0b84c350bdeb72b2f5>
    <Imagen_x0020_Presentacion_x0020_CIER xmlns="a516f857-f725-4bc6-908c-2cadec914471">
      <Url>http://www.cier.org/es-uy/PublishingImages/Imágenes_documentos_hub/imagen_ponencia2.jpg</Url>
      <Description>http://www.cier.org/es-uy/PublishingImages/Im%C3%A1genes_documentos_hub/imagen_ponencia2.jpg</Description>
    </Imagen_x0020_Presentacion_x0020_CIER>
    <Autores_x0020_personas_x0020_CIER xmlns="a516f857-f725-4bc6-908c-2cadec914471">Consolani, Dario</Autores_x0020_personas_x0020_CIER>
    <Fecha_x0020_ingreso_x0020_documento_x0020_CIER xmlns="a516f857-f725-4bc6-908c-2cadec914471">2020-07-07T03:00:00+00:00</Fecha_x0020_ingreso_x0020_documento_x0020_CIER>
    <Precio_x0020_CIER xmlns="a516f857-f725-4bc6-908c-2cadec914471">0</Precio_x0020_CIER>
    <Tipo_x0020_documento_x0020_CIER xmlns="a516f857-f725-4bc6-908c-2cadec914471">Final</Tipo_x0020_documento_x0020_CIER>
    <Fecha_x0020_documento_x0020_CIER xmlns="a516f857-f725-4bc6-908c-2cadec914471">2020-05-14T03:00:00+00:00</Fecha_x0020_documento_x0020_CIER>
    <a8227f18a4104c3a8138066170411a14 xmlns="a516f857-f725-4bc6-908c-2cadec914471">
      <Terms xmlns="http://schemas.microsoft.com/office/infopath/2007/PartnerControls"/>
    </a8227f18a4104c3a8138066170411a14>
    <Caracteristica_x0020_CIER xmlns="a516f857-f725-4bc6-908c-2cadec914471">Ponencia</Caracteristica_x0020_CIER>
    <Evento_x0020_nombre_x0020_CIER xmlns="a516f857-f725-4bc6-908c-2cadec91447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onencias CIER" ma:contentTypeID="0x010100B041F826BDDF481385B3312C36ED6ED9003A9C9D06DAF54F46871927402CDB931800D184DDCB7FF93C4199E29B511A66F321" ma:contentTypeVersion="8" ma:contentTypeDescription="" ma:contentTypeScope="" ma:versionID="48dbb1896f72bbda04eebf7e5e58b43b">
  <xsd:schema xmlns:xsd="http://www.w3.org/2001/XMLSchema" xmlns:xs="http://www.w3.org/2001/XMLSchema" xmlns:p="http://schemas.microsoft.com/office/2006/metadata/properties" xmlns:ns2="27339639-029a-4491-9c5a-cbbfb2bfa76f" xmlns:ns3="843c9b0c-9a46-4ca8-ac2a-155222a5294f" xmlns:ns4="a516f857-f725-4bc6-908c-2cadec914471" targetNamespace="http://schemas.microsoft.com/office/2006/metadata/properties" ma:root="true" ma:fieldsID="37563fc67ea85567cb72022d1fb62629" ns2:_="" ns3:_="" ns4:_="">
    <xsd:import namespace="27339639-029a-4491-9c5a-cbbfb2bfa76f"/>
    <xsd:import namespace="843c9b0c-9a46-4ca8-ac2a-155222a5294f"/>
    <xsd:import namespace="a516f857-f725-4bc6-908c-2cadec914471"/>
    <xsd:element name="properties">
      <xsd:complexType>
        <xsd:sequence>
          <xsd:element name="documentManagement">
            <xsd:complexType>
              <xsd:all>
                <xsd:element ref="ns2:Descripcion_Ponencias" minOccurs="0"/>
                <xsd:element ref="ns2:Fecha_Ponencias" minOccurs="0"/>
                <xsd:element ref="ns3:Area_Lookup" minOccurs="0"/>
                <xsd:element ref="ns3:Tags_Lookup" minOccurs="0"/>
                <xsd:element ref="ns4:TaxCatchAll" minOccurs="0"/>
                <xsd:element ref="ns4:TaxCatchAllLabel" minOccurs="0"/>
                <xsd:element ref="ns4:Autores_x0020_personas_x0020_CIER" minOccurs="0"/>
                <xsd:element ref="ns4:Autores_x0020_empresariales_x0020_CIER" minOccurs="0"/>
                <xsd:element ref="ns4:Origen_x0020_editorial_x0020_CIER" minOccurs="0"/>
                <xsd:element ref="ns4:Fecha_x0020_documento_x0020_CIER" minOccurs="0"/>
                <xsd:element ref="ns4:Fecha_x0020_ingreso_x0020_documento_x0020_CIER" minOccurs="0"/>
                <xsd:element ref="ns4:p6fce760650a4778a1ac03a5f3401268" minOccurs="0"/>
                <xsd:element ref="ns4:g05bf14ef2b746659e0e74d8fcd8057c" minOccurs="0"/>
                <xsd:element ref="ns4:Caracteristica_x0020_CIER" minOccurs="0"/>
                <xsd:element ref="ns4:Descripcion_x0020_CIER" minOccurs="0"/>
                <xsd:element ref="ns4:i8a2196965de4d4c8c4f7e4b2f92ad1c" minOccurs="0"/>
                <xsd:element ref="ns4:ec299561128941688612ac6422c16d9e" minOccurs="0"/>
                <xsd:element ref="ns4:g277b0d3dda74f0b84c350bdeb72b2f5" minOccurs="0"/>
                <xsd:element ref="ns4:o9a68cad074f4578b7ee83cbad64fd25" minOccurs="0"/>
                <xsd:element ref="ns4:a8227f18a4104c3a8138066170411a14" minOccurs="0"/>
                <xsd:element ref="ns4:Evento_x0020_nombre_x0020_CIER" minOccurs="0"/>
                <xsd:element ref="ns4:Evento_x0020_numero_x0020_CIER" minOccurs="0"/>
                <xsd:element ref="ns4:Evento_x0020_fecha_x0020_CIER" minOccurs="0"/>
                <xsd:element ref="ns4:Evento_x0020_lugar_x0020_CIER" minOccurs="0"/>
                <xsd:element ref="ns4:Cantidad_x0020_Vendidos_x0020_CIER" minOccurs="0"/>
                <xsd:element ref="ns4:Imagen_x0020_Presentacion_x0020_CIER" minOccurs="0"/>
                <xsd:element ref="ns4:Precio_x0020_CIER" minOccurs="0"/>
                <xsd:element ref="ns4:CantidadDescargasCIER" minOccurs="0"/>
                <xsd:element ref="ns4:CantidadVisualizacionesCIER" minOccurs="0"/>
                <xsd:element ref="ns4:Evento_x0020_Link_x0020_CIER" minOccurs="0"/>
                <xsd:element ref="ns4:Tipo_x0020_documento_x0020_CIER" minOccurs="0"/>
                <xsd:element ref="ns2:Restringid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339639-029a-4491-9c5a-cbbfb2bfa76f" elementFormDefault="qualified">
    <xsd:import namespace="http://schemas.microsoft.com/office/2006/documentManagement/types"/>
    <xsd:import namespace="http://schemas.microsoft.com/office/infopath/2007/PartnerControls"/>
    <xsd:element name="Descripcion_Ponencias" ma:index="8" nillable="true" ma:displayName="Descripcion" ma:internalName="Descripcion_Ponencias">
      <xsd:simpleType>
        <xsd:restriction base="dms:Text"/>
      </xsd:simpleType>
    </xsd:element>
    <xsd:element name="Fecha_Ponencias" ma:index="9" nillable="true" ma:displayName="Fecha" ma:internalName="Fecha_Ponencias">
      <xsd:simpleType>
        <xsd:restriction base="dms:DateTime"/>
      </xsd:simpleType>
    </xsd:element>
    <xsd:element name="Restringido" ma:index="46" nillable="true" ma:displayName="Restringido" ma:default="0" ma:internalName="Restringido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3c9b0c-9a46-4ca8-ac2a-155222a5294f" elementFormDefault="qualified">
    <xsd:import namespace="http://schemas.microsoft.com/office/2006/documentManagement/types"/>
    <xsd:import namespace="http://schemas.microsoft.com/office/infopath/2007/PartnerControls"/>
    <xsd:element name="Area_Lookup" ma:index="10" nillable="true" ma:displayName="Area" ma:list="{e7e4e534-2197-4201-94bf-d3de2880babe}" ma:internalName="Area_Lookup" ma:showField="Title" ma:web="843c9b0c-9a46-4ca8-ac2a-155222a529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gs_Lookup" ma:index="11" nillable="true" ma:displayName="Tags" ma:list="{0523195f-0e09-424e-8b78-f429897bb9ce}" ma:internalName="Tags_Lookup" ma:showField="Title" ma:web="843c9b0c-9a46-4ca8-ac2a-155222a529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16f857-f725-4bc6-908c-2cadec91447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Columna global de taxonomía" ma:hidden="true" ma:list="{27c73361-ffb4-462b-a1ee-83cd89bf0c49}" ma:internalName="TaxCatchAll" ma:showField="CatchAllData" ma:web="a516f857-f725-4bc6-908c-2cadec9144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Columna global de taxonomía1" ma:hidden="true" ma:list="{27c73361-ffb4-462b-a1ee-83cd89bf0c49}" ma:internalName="TaxCatchAllLabel" ma:readOnly="true" ma:showField="CatchAllDataLabel" ma:web="a516f857-f725-4bc6-908c-2cadec9144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utores_x0020_personas_x0020_CIER" ma:index="14" nillable="true" ma:displayName="Autores personas CIER" ma:internalName="Autores_x0020_personas_x0020_CIER">
      <xsd:simpleType>
        <xsd:restriction base="dms:Text">
          <xsd:maxLength value="255"/>
        </xsd:restriction>
      </xsd:simpleType>
    </xsd:element>
    <xsd:element name="Autores_x0020_empresariales_x0020_CIER" ma:index="15" nillable="true" ma:displayName="Autores empresariales CIER" ma:internalName="Autores_x0020_empresariales_x0020_CIER">
      <xsd:simpleType>
        <xsd:restriction base="dms:Text">
          <xsd:maxLength value="255"/>
        </xsd:restriction>
      </xsd:simpleType>
    </xsd:element>
    <xsd:element name="Origen_x0020_editorial_x0020_CIER" ma:index="16" nillable="true" ma:displayName="Origen editorial CIER" ma:internalName="Origen_x0020_editorial_x0020_CIER">
      <xsd:simpleType>
        <xsd:restriction base="dms:Text">
          <xsd:maxLength value="255"/>
        </xsd:restriction>
      </xsd:simpleType>
    </xsd:element>
    <xsd:element name="Fecha_x0020_documento_x0020_CIER" ma:index="17" nillable="true" ma:displayName="Fecha documento CIER" ma:format="DateOnly" ma:internalName="Fecha_x0020_documento_x0020_CIER">
      <xsd:simpleType>
        <xsd:restriction base="dms:DateTime"/>
      </xsd:simpleType>
    </xsd:element>
    <xsd:element name="Fecha_x0020_ingreso_x0020_documento_x0020_CIER" ma:index="18" nillable="true" ma:displayName="Fecha ingreso documento CIER" ma:format="DateOnly" ma:internalName="Fecha_x0020_ingreso_x0020_documento_x0020_CIER">
      <xsd:simpleType>
        <xsd:restriction base="dms:DateTime"/>
      </xsd:simpleType>
    </xsd:element>
    <xsd:element name="p6fce760650a4778a1ac03a5f3401268" ma:index="19" nillable="true" ma:taxonomy="true" ma:internalName="p6fce760650a4778a1ac03a5f3401268" ma:taxonomyFieldName="Pais_x0020_CIER" ma:displayName="Pais CIER" ma:default="" ma:fieldId="{96fce760-650a-4778-a1ac-03a5f3401268}" ma:taxonomyMulti="true" ma:sspId="3a29c702-faed-49a8-b3b1-3dd6edcede64" ma:termSetId="81df36c4-8f31-461e-a277-7d402910a4d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05bf14ef2b746659e0e74d8fcd8057c" ma:index="21" nillable="true" ma:taxonomy="true" ma:internalName="g05bf14ef2b746659e0e74d8fcd8057c" ma:taxonomyFieldName="Idioma_x0020_CIER" ma:displayName="Idioma CIER" ma:default="" ma:fieldId="{005bf14e-f2b7-4665-9e0e-74d8fcd8057c}" ma:sspId="3a29c702-faed-49a8-b3b1-3dd6edcede64" ma:termSetId="82ef80f1-be82-446c-aaf6-138b79fa7b5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aracteristica_x0020_CIER" ma:index="23" nillable="true" ma:displayName="Caracteristica CIER" ma:internalName="Caracteristica_x0020_CIER">
      <xsd:simpleType>
        <xsd:restriction base="dms:Text">
          <xsd:maxLength value="255"/>
        </xsd:restriction>
      </xsd:simpleType>
    </xsd:element>
    <xsd:element name="Descripcion_x0020_CIER" ma:index="24" nillable="true" ma:displayName="Descripcion CIER" ma:internalName="Descripcion_x0020_CIER">
      <xsd:simpleType>
        <xsd:restriction base="dms:Note"/>
      </xsd:simpleType>
    </xsd:element>
    <xsd:element name="i8a2196965de4d4c8c4f7e4b2f92ad1c" ma:index="25" nillable="true" ma:taxonomy="true" ma:internalName="i8a2196965de4d4c8c4f7e4b2f92ad1c" ma:taxonomyFieldName="Descriptores_x0020_CIER" ma:displayName="Descriptores CIER" ma:default="" ma:fieldId="{28a21969-65de-4d4c-8c4f-7e4b2f92ad1c}" ma:taxonomyMulti="true" ma:sspId="3a29c702-faed-49a8-b3b1-3dd6edcede64" ma:termSetId="be2b0372-df69-4be2-8ebd-99f2399efddf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ec299561128941688612ac6422c16d9e" ma:index="27" nillable="true" ma:taxonomy="true" ma:internalName="ec299561128941688612ac6422c16d9e" ma:taxonomyFieldName="Negocio_x0020_del_x0020_Sector_x0020_CIER" ma:displayName="Negocio del Sector CIER" ma:default="" ma:fieldId="{ec299561-1289-4168-8612-ac6422c16d9e}" ma:taxonomyMulti="true" ma:sspId="3a29c702-faed-49a8-b3b1-3dd6edcede64" ma:termSetId="7f75b109-23c0-4237-9fa9-63e4e71efe8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277b0d3dda74f0b84c350bdeb72b2f5" ma:index="29" nillable="true" ma:taxonomy="true" ma:internalName="g277b0d3dda74f0b84c350bdeb72b2f5" ma:taxonomyFieldName="Subarea_x0020_de_x0020_negocio_x0020_CIER" ma:displayName="Subarea de negocio CIER" ma:default="" ma:fieldId="{0277b0d3-dda7-4f0b-84c3-50bdeb72b2f5}" ma:taxonomyMulti="true" ma:sspId="3a29c702-faed-49a8-b3b1-3dd6edcede64" ma:termSetId="bafddefc-d0dc-4398-b32e-a4a1d66a15d2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o9a68cad074f4578b7ee83cbad64fd25" ma:index="31" nillable="true" ma:taxonomy="true" ma:internalName="o9a68cad074f4578b7ee83cbad64fd25" ma:taxonomyFieldName="Plataforma_x0020_CIER" ma:displayName="Plataforma CIER" ma:default="" ma:fieldId="{89a68cad-074f-4578-b7ee-83cbad64fd25}" ma:taxonomyMulti="true" ma:sspId="3a29c702-faed-49a8-b3b1-3dd6edcede64" ma:termSetId="1605320d-8ff2-4d9b-af35-5f7b441eb732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a8227f18a4104c3a8138066170411a14" ma:index="33" nillable="true" ma:taxonomy="true" ma:internalName="a8227f18a4104c3a8138066170411a14" ma:taxonomyFieldName="Subplataforma_x0020_CIER" ma:displayName="Subplataforma CIER" ma:default="" ma:fieldId="{a8227f18-a410-4c3a-8138-066170411a14}" ma:taxonomyMulti="true" ma:sspId="3a29c702-faed-49a8-b3b1-3dd6edcede64" ma:termSetId="524f337f-ec08-480a-9452-f009e8f4371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vento_x0020_nombre_x0020_CIER" ma:index="35" nillable="true" ma:displayName="Evento nombre CIER" ma:internalName="Evento_x0020_nombre_x0020_CIER">
      <xsd:simpleType>
        <xsd:restriction base="dms:Text">
          <xsd:maxLength value="255"/>
        </xsd:restriction>
      </xsd:simpleType>
    </xsd:element>
    <xsd:element name="Evento_x0020_numero_x0020_CIER" ma:index="36" nillable="true" ma:displayName="Evento numero CIER" ma:internalName="Evento_x0020_numero_x0020_CIER">
      <xsd:simpleType>
        <xsd:restriction base="dms:Text">
          <xsd:maxLength value="255"/>
        </xsd:restriction>
      </xsd:simpleType>
    </xsd:element>
    <xsd:element name="Evento_x0020_fecha_x0020_CIER" ma:index="37" nillable="true" ma:displayName="Evento fecha CIER" ma:format="DateOnly" ma:internalName="Evento_x0020_fecha_x0020_CIER">
      <xsd:simpleType>
        <xsd:restriction base="dms:DateTime"/>
      </xsd:simpleType>
    </xsd:element>
    <xsd:element name="Evento_x0020_lugar_x0020_CIER" ma:index="38" nillable="true" ma:displayName="Evento lugar CIER" ma:internalName="Evento_x0020_lugar_x0020_CIER">
      <xsd:simpleType>
        <xsd:restriction base="dms:Text">
          <xsd:maxLength value="255"/>
        </xsd:restriction>
      </xsd:simpleType>
    </xsd:element>
    <xsd:element name="Cantidad_x0020_Vendidos_x0020_CIER" ma:index="39" nillable="true" ma:displayName="Cantidad Vendidos CIER" ma:decimals="0" ma:internalName="Cantidad_x0020_Vendidos_x0020_CIER">
      <xsd:simpleType>
        <xsd:restriction base="dms:Number"/>
      </xsd:simpleType>
    </xsd:element>
    <xsd:element name="Imagen_x0020_Presentacion_x0020_CIER" ma:index="40" nillable="true" ma:displayName="Imagen Presentacion CIER" ma:format="Hyperlink" ma:internalName="Imagen_x0020_Presentacion_x0020_CIER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recio_x0020_CIER" ma:index="41" nillable="true" ma:displayName="Precio CIER" ma:decimals="2" ma:internalName="Precio_x0020_CIER">
      <xsd:simpleType>
        <xsd:restriction base="dms:Number"/>
      </xsd:simpleType>
    </xsd:element>
    <xsd:element name="CantidadDescargasCIER" ma:index="42" nillable="true" ma:displayName="CantidadDescargasCIER" ma:decimals="0" ma:internalName="CantidadDescargasCIER" ma:readOnly="false">
      <xsd:simpleType>
        <xsd:restriction base="dms:Number"/>
      </xsd:simpleType>
    </xsd:element>
    <xsd:element name="CantidadVisualizacionesCIER" ma:index="43" nillable="true" ma:displayName="CantidadVisualizacionesCIER" ma:decimals="0" ma:internalName="CantidadVisualizacionesCIER" ma:readOnly="false">
      <xsd:simpleType>
        <xsd:restriction base="dms:Number"/>
      </xsd:simpleType>
    </xsd:element>
    <xsd:element name="Evento_x0020_Link_x0020_CIER" ma:index="44" nillable="true" ma:displayName="Evento Link CIER" ma:format="Hyperlink" ma:internalName="Evento_x0020_Link_x0020_CIER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ipo_x0020_documento_x0020_CIER" ma:index="45" nillable="true" ma:displayName="Tipo documento CIER" ma:format="Dropdown" ma:internalName="Tipo_x0020_documento_x0020_CIER">
      <xsd:simpleType>
        <xsd:restriction base="dms:Choice">
          <xsd:enumeration value="Antecedente"/>
          <xsd:enumeration value="Final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B618EF-968C-4BBF-9419-E37F4347304F}"/>
</file>

<file path=customXml/itemProps2.xml><?xml version="1.0" encoding="utf-8"?>
<ds:datastoreItem xmlns:ds="http://schemas.openxmlformats.org/officeDocument/2006/customXml" ds:itemID="{07B69657-0A95-4C1E-B934-EF4828552F84}"/>
</file>

<file path=customXml/itemProps3.xml><?xml version="1.0" encoding="utf-8"?>
<ds:datastoreItem xmlns:ds="http://schemas.openxmlformats.org/officeDocument/2006/customXml" ds:itemID="{957AB420-0CE0-44AF-A205-8DF25B778EC1}"/>
</file>

<file path=docProps/app.xml><?xml version="1.0" encoding="utf-8"?>
<Properties xmlns="http://schemas.openxmlformats.org/officeDocument/2006/extended-properties" xmlns:vt="http://schemas.openxmlformats.org/officeDocument/2006/docPropsVTypes">
  <TotalTime>3220</TotalTime>
  <Words>1196</Words>
  <Application>Microsoft Office PowerPoint</Application>
  <PresentationFormat>Presentación en pantalla (16:9)</PresentationFormat>
  <Paragraphs>143</Paragraphs>
  <Slides>26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6" baseType="lpstr">
      <vt:lpstr>Asap</vt:lpstr>
      <vt:lpstr>Arial</vt:lpstr>
      <vt:lpstr>Wingdings 2</vt:lpstr>
      <vt:lpstr>Open Sans</vt:lpstr>
      <vt:lpstr>Calibri</vt:lpstr>
      <vt:lpstr>Exo 2</vt:lpstr>
      <vt:lpstr>Wingdings</vt:lpstr>
      <vt:lpstr>Exo 2 SemiBold</vt:lpstr>
      <vt:lpstr>Exo 2 ExtraBold</vt:lpstr>
      <vt:lpstr>office theme</vt:lpstr>
      <vt:lpstr>Experiencias del grupo Transener – Argentina (Transmisión) en Salud y Seguridad en el Trabajo ante el COVID-19. Impacto y medidas en la Operación del Servicio Eléctrico.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Experiencias del grupo Transener – Argentina (Transmisión) en Salud y Seguridad en el Trabajo ante el COVID-19</dc:title>
  <dc:creator>DOMINKO, ROMINA A.</dc:creator>
  <cp:lastModifiedBy>DOMINKO, Romina</cp:lastModifiedBy>
  <cp:revision>120</cp:revision>
  <dcterms:modified xsi:type="dcterms:W3CDTF">2020-05-12T19:29:49Z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0x010100B041F826BDDF481385B3312C36ED6ED9003A9C9D06DAF54F46871927402CDB931800D184DDCB7FF93C4199E29B511A66F321</vt:lpwstr>
  </property>
  <property fmtid="{D5CDD505-2E9C-101B-9397-08002B2CF9AE}" pid="3" name="VariationsItemGroupID">
    <vt:lpwstr>79a2bb48-5806-442a-82f7-5bed29aa59b4</vt:lpwstr>
  </property>
  <property fmtid="{D5CDD505-2E9C-101B-9397-08002B2CF9AE}" pid="4" name="Descriptores CIER">
    <vt:lpwstr>1385;#COVID-19|6381b572-21ee-4de7-9599-184c46c12c1e</vt:lpwstr>
  </property>
  <property fmtid="{D5CDD505-2E9C-101B-9397-08002B2CF9AE}" pid="6" name="RatedBy">
    <vt:lpwstr/>
  </property>
  <property fmtid="{D5CDD505-2E9C-101B-9397-08002B2CF9AE}" pid="7" name="Plataforma CIER">
    <vt:lpwstr>10;#Eficiencia Empresarial|b60a3e9e-d137-49ba-9082-d97349481bd9</vt:lpwstr>
  </property>
  <property fmtid="{D5CDD505-2E9C-101B-9397-08002B2CF9AE}" pid="8" name="Pais CIER">
    <vt:lpwstr>11;#Argentina|a1f58f9c-2051-4722-a3d0-0151c895e06a</vt:lpwstr>
  </property>
  <property fmtid="{D5CDD505-2E9C-101B-9397-08002B2CF9AE}" pid="9" name="Subplataforma CIER">
    <vt:lpwstr/>
  </property>
  <property fmtid="{D5CDD505-2E9C-101B-9397-08002B2CF9AE}" pid="11" name="LikedBy">
    <vt:lpwstr/>
  </property>
  <property fmtid="{D5CDD505-2E9C-101B-9397-08002B2CF9AE}" pid="12" name="Negocio del Sector CIER">
    <vt:lpwstr>21;#AREA CORPORATIVA|d1118ec0-3bdd-4801-9a52-9a31913e4526</vt:lpwstr>
  </property>
  <property fmtid="{D5CDD505-2E9C-101B-9397-08002B2CF9AE}" pid="13" name="Subarea de negocio CIER">
    <vt:lpwstr/>
  </property>
  <property fmtid="{D5CDD505-2E9C-101B-9397-08002B2CF9AE}" pid="14" name="Idioma CIER">
    <vt:lpwstr>1;#Español|196674d3-f8fc-43d8-8728-41364dc73ef9</vt:lpwstr>
  </property>
  <property fmtid="{D5CDD505-2E9C-101B-9397-08002B2CF9AE}" pid="16" name="Ratings">
    <vt:lpwstr/>
  </property>
</Properties>
</file>